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notesMasterIdLst>
    <p:notesMasterId r:id="rId34"/>
  </p:notesMasterIdLst>
  <p:sldIdLst>
    <p:sldId id="286" r:id="rId2"/>
    <p:sldId id="309" r:id="rId3"/>
    <p:sldId id="287" r:id="rId4"/>
    <p:sldId id="320" r:id="rId5"/>
    <p:sldId id="321" r:id="rId6"/>
    <p:sldId id="315" r:id="rId7"/>
    <p:sldId id="258" r:id="rId8"/>
    <p:sldId id="323" r:id="rId9"/>
    <p:sldId id="318" r:id="rId10"/>
    <p:sldId id="316" r:id="rId11"/>
    <p:sldId id="301" r:id="rId12"/>
    <p:sldId id="260" r:id="rId13"/>
    <p:sldId id="282" r:id="rId14"/>
    <p:sldId id="261" r:id="rId15"/>
    <p:sldId id="312" r:id="rId16"/>
    <p:sldId id="289" r:id="rId17"/>
    <p:sldId id="290" r:id="rId18"/>
    <p:sldId id="291" r:id="rId19"/>
    <p:sldId id="283" r:id="rId20"/>
    <p:sldId id="319" r:id="rId21"/>
    <p:sldId id="262" r:id="rId22"/>
    <p:sldId id="294" r:id="rId23"/>
    <p:sldId id="293" r:id="rId24"/>
    <p:sldId id="295" r:id="rId25"/>
    <p:sldId id="311" r:id="rId26"/>
    <p:sldId id="305" r:id="rId27"/>
    <p:sldId id="277" r:id="rId28"/>
    <p:sldId id="313" r:id="rId29"/>
    <p:sldId id="310" r:id="rId30"/>
    <p:sldId id="267" r:id="rId31"/>
    <p:sldId id="266" r:id="rId32"/>
    <p:sldId id="27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64" autoAdjust="0"/>
    <p:restoredTop sz="94660"/>
  </p:normalViewPr>
  <p:slideViewPr>
    <p:cSldViewPr>
      <p:cViewPr varScale="1">
        <p:scale>
          <a:sx n="68" d="100"/>
          <a:sy n="68" d="100"/>
        </p:scale>
        <p:origin x="7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Кадрове забезпечення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Лист1!$B$2:$B$10</c:f>
              <c:numCache>
                <c:formatCode>0%</c:formatCode>
                <c:ptCount val="9"/>
                <c:pt idx="0">
                  <c:v>0.02</c:v>
                </c:pt>
                <c:pt idx="1">
                  <c:v>0.08</c:v>
                </c:pt>
                <c:pt idx="2">
                  <c:v>0.39</c:v>
                </c:pt>
                <c:pt idx="3">
                  <c:v>0.51</c:v>
                </c:pt>
                <c:pt idx="4">
                  <c:v>0.16</c:v>
                </c:pt>
                <c:pt idx="5">
                  <c:v>0.01</c:v>
                </c:pt>
                <c:pt idx="6">
                  <c:v>0.01</c:v>
                </c:pt>
                <c:pt idx="7">
                  <c:v>0.01</c:v>
                </c:pt>
                <c:pt idx="8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A2-4E57-819F-6390160395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D69-4349-BB19-543E771AB3C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/>
                      <a:t>17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D69-4349-BB19-543E771AB3C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/>
                      <a:t>36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D69-4349-BB19-543E771AB3C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/>
                      <a:t>22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D69-4349-BB19-543E771AB3C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/>
                      <a:t>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D69-4349-BB19-543E771AB3C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 35 років </c:v>
                </c:pt>
                <c:pt idx="1">
                  <c:v>35-50 років</c:v>
                </c:pt>
                <c:pt idx="2">
                  <c:v>50 - 60 років </c:v>
                </c:pt>
                <c:pt idx="3">
                  <c:v>60 + років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</c:v>
                </c:pt>
                <c:pt idx="1">
                  <c:v>0.43</c:v>
                </c:pt>
                <c:pt idx="2">
                  <c:v>0.27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69-4349-BB19-543E771AB3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до 35 років </c:v>
                </c:pt>
                <c:pt idx="1">
                  <c:v>35-50 років</c:v>
                </c:pt>
                <c:pt idx="2">
                  <c:v>50 - 60 років </c:v>
                </c:pt>
                <c:pt idx="3">
                  <c:v>60 + років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4D69-4349-BB19-543E771AB3C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до 35 років </c:v>
                </c:pt>
                <c:pt idx="1">
                  <c:v>35-50 років</c:v>
                </c:pt>
                <c:pt idx="2">
                  <c:v>50 - 60 років </c:v>
                </c:pt>
                <c:pt idx="3">
                  <c:v>60 + років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6-4D69-4349-BB19-543E771AB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4757448"/>
        <c:axId val="244755880"/>
      </c:barChart>
      <c:catAx>
        <c:axId val="244757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4755880"/>
        <c:crosses val="autoZero"/>
        <c:auto val="1"/>
        <c:lblAlgn val="ctr"/>
        <c:lblOffset val="100"/>
        <c:noMultiLvlLbl val="0"/>
      </c:catAx>
      <c:valAx>
        <c:axId val="24475588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447574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6C8890-9FFF-484E-AFF3-D003279D55E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AEEE6964-4A07-4514-B9BB-AE30DDBFAEE8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8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Юридична адреса навчального закладу </a:t>
          </a:r>
          <a:endParaRPr lang="ru-RU" sz="1800" dirty="0">
            <a:solidFill>
              <a:srgbClr val="000000"/>
            </a:solidFill>
            <a:latin typeface="Times New Roman" pitchFamily="18" charset="0"/>
            <a:ea typeface="Microsoft Sans Serif"/>
            <a:cs typeface="Times New Roman" pitchFamily="18" charset="0"/>
          </a:endParaRPr>
        </a:p>
      </dgm:t>
    </dgm:pt>
    <dgm:pt modelId="{8910400B-C03B-4B1E-AB74-A9325EEF900F}" type="parTrans" cxnId="{4445DE79-369B-4076-8D0E-E9763EB27A45}">
      <dgm:prSet/>
      <dgm:spPr/>
      <dgm:t>
        <a:bodyPr/>
        <a:lstStyle/>
        <a:p>
          <a:endParaRPr lang="ru-RU"/>
        </a:p>
      </dgm:t>
    </dgm:pt>
    <dgm:pt modelId="{6DA2CADF-B88E-4ADB-BF4B-C7F3060A020B}" type="sibTrans" cxnId="{4445DE79-369B-4076-8D0E-E9763EB27A45}">
      <dgm:prSet/>
      <dgm:spPr/>
      <dgm:t>
        <a:bodyPr/>
        <a:lstStyle/>
        <a:p>
          <a:endParaRPr lang="ru-RU"/>
        </a:p>
      </dgm:t>
    </dgm:pt>
    <dgm:pt modelId="{2A60578C-4DF3-486C-8E60-7CA0200269D2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8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вул. Івана Вишенського, 42, м. Острог, Рівненський район, Рівненської області, 35800, </a:t>
          </a:r>
          <a:r>
            <a:rPr lang="uk-UA" sz="1800" b="1" dirty="0" err="1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тел</a:t>
          </a:r>
          <a:r>
            <a:rPr lang="uk-UA" sz="18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. факс (03654) 3 02 74, </a:t>
          </a:r>
          <a:r>
            <a:rPr lang="uk-UA" sz="1800" b="1" dirty="0" err="1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тел</a:t>
          </a:r>
          <a:r>
            <a:rPr lang="uk-UA" sz="18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. 2 33 05, е-</a:t>
          </a:r>
          <a:r>
            <a:rPr lang="uk-UA" sz="1800" b="1" dirty="0" err="1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mail</a:t>
          </a:r>
          <a:r>
            <a:rPr lang="uk-UA" sz="18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: ostroh_school@i.ua</a:t>
          </a:r>
          <a:endParaRPr lang="ru-RU" sz="1800" b="1" dirty="0">
            <a:solidFill>
              <a:srgbClr val="000000"/>
            </a:solidFill>
            <a:latin typeface="Times New Roman" pitchFamily="18" charset="0"/>
            <a:ea typeface="Microsoft Sans Serif"/>
            <a:cs typeface="Times New Roman" pitchFamily="18" charset="0"/>
          </a:endParaRPr>
        </a:p>
      </dgm:t>
    </dgm:pt>
    <dgm:pt modelId="{A4542997-98F8-4D8A-B70D-57D10FBCF001}" type="parTrans" cxnId="{840209DB-A379-4ED4-8FD7-52187F14E989}">
      <dgm:prSet/>
      <dgm:spPr/>
      <dgm:t>
        <a:bodyPr/>
        <a:lstStyle/>
        <a:p>
          <a:endParaRPr lang="ru-RU"/>
        </a:p>
      </dgm:t>
    </dgm:pt>
    <dgm:pt modelId="{B3B7C850-F9CE-4AA3-A2AA-E978EA6A05C0}" type="sibTrans" cxnId="{840209DB-A379-4ED4-8FD7-52187F14E989}">
      <dgm:prSet/>
      <dgm:spPr/>
      <dgm:t>
        <a:bodyPr/>
        <a:lstStyle/>
        <a:p>
          <a:endParaRPr lang="ru-RU"/>
        </a:p>
      </dgm:t>
    </dgm:pt>
    <dgm:pt modelId="{C1B90332-E4F9-4C9C-8B20-2FB2478D3D41}" type="pres">
      <dgm:prSet presAssocID="{1C6C8890-9FFF-484E-AFF3-D003279D55E5}" presName="Name0" presStyleCnt="0">
        <dgm:presLayoutVars>
          <dgm:dir/>
          <dgm:animLvl val="lvl"/>
          <dgm:resizeHandles val="exact"/>
        </dgm:presLayoutVars>
      </dgm:prSet>
      <dgm:spPr/>
    </dgm:pt>
    <dgm:pt modelId="{8982A011-A84E-4BF7-A624-C81B5A09EB0E}" type="pres">
      <dgm:prSet presAssocID="{AEEE6964-4A07-4514-B9BB-AE30DDBFAEE8}" presName="parTxOnly" presStyleLbl="node1" presStyleIdx="0" presStyleCnt="2" custScaleX="34169" custScaleY="94718" custLinFactX="-11406" custLinFactNeighborX="-100000" custLinFactNeighborY="-1571">
        <dgm:presLayoutVars>
          <dgm:chMax val="0"/>
          <dgm:chPref val="0"/>
          <dgm:bulletEnabled val="1"/>
        </dgm:presLayoutVars>
      </dgm:prSet>
      <dgm:spPr/>
    </dgm:pt>
    <dgm:pt modelId="{B24EDABE-574E-4A9E-B8BF-BCB740EB2ED8}" type="pres">
      <dgm:prSet presAssocID="{6DA2CADF-B88E-4ADB-BF4B-C7F3060A020B}" presName="parTxOnlySpace" presStyleCnt="0"/>
      <dgm:spPr/>
    </dgm:pt>
    <dgm:pt modelId="{73E678FD-41B4-41F1-B667-326478BE8CF1}" type="pres">
      <dgm:prSet presAssocID="{2A60578C-4DF3-486C-8E60-7CA0200269D2}" presName="parTxOnly" presStyleLbl="node1" presStyleIdx="1" presStyleCnt="2" custScaleX="76393" custScaleY="94718" custLinFactNeighborX="1610" custLinFactNeighborY="1610">
        <dgm:presLayoutVars>
          <dgm:chMax val="0"/>
          <dgm:chPref val="0"/>
          <dgm:bulletEnabled val="1"/>
        </dgm:presLayoutVars>
      </dgm:prSet>
      <dgm:spPr/>
    </dgm:pt>
  </dgm:ptLst>
  <dgm:cxnLst>
    <dgm:cxn modelId="{B11E8508-3B30-4B44-9AB5-A2531191A0C6}" type="presOf" srcId="{AEEE6964-4A07-4514-B9BB-AE30DDBFAEE8}" destId="{8982A011-A84E-4BF7-A624-C81B5A09EB0E}" srcOrd="0" destOrd="0" presId="urn:microsoft.com/office/officeart/2005/8/layout/chevron1"/>
    <dgm:cxn modelId="{E311E33A-DB6B-48EA-8F73-5635F2DCC0E7}" type="presOf" srcId="{2A60578C-4DF3-486C-8E60-7CA0200269D2}" destId="{73E678FD-41B4-41F1-B667-326478BE8CF1}" srcOrd="0" destOrd="0" presId="urn:microsoft.com/office/officeart/2005/8/layout/chevron1"/>
    <dgm:cxn modelId="{DC5F9C67-2B9A-405A-B5A9-3C742818C390}" type="presOf" srcId="{1C6C8890-9FFF-484E-AFF3-D003279D55E5}" destId="{C1B90332-E4F9-4C9C-8B20-2FB2478D3D41}" srcOrd="0" destOrd="0" presId="urn:microsoft.com/office/officeart/2005/8/layout/chevron1"/>
    <dgm:cxn modelId="{4445DE79-369B-4076-8D0E-E9763EB27A45}" srcId="{1C6C8890-9FFF-484E-AFF3-D003279D55E5}" destId="{AEEE6964-4A07-4514-B9BB-AE30DDBFAEE8}" srcOrd="0" destOrd="0" parTransId="{8910400B-C03B-4B1E-AB74-A9325EEF900F}" sibTransId="{6DA2CADF-B88E-4ADB-BF4B-C7F3060A020B}"/>
    <dgm:cxn modelId="{840209DB-A379-4ED4-8FD7-52187F14E989}" srcId="{1C6C8890-9FFF-484E-AFF3-D003279D55E5}" destId="{2A60578C-4DF3-486C-8E60-7CA0200269D2}" srcOrd="1" destOrd="0" parTransId="{A4542997-98F8-4D8A-B70D-57D10FBCF001}" sibTransId="{B3B7C850-F9CE-4AA3-A2AA-E978EA6A05C0}"/>
    <dgm:cxn modelId="{3B67BD54-B129-42E8-9087-C2C8DCFF5E35}" type="presParOf" srcId="{C1B90332-E4F9-4C9C-8B20-2FB2478D3D41}" destId="{8982A011-A84E-4BF7-A624-C81B5A09EB0E}" srcOrd="0" destOrd="0" presId="urn:microsoft.com/office/officeart/2005/8/layout/chevron1"/>
    <dgm:cxn modelId="{23DD2E10-F5C3-4A09-9AE1-373A1F8E797A}" type="presParOf" srcId="{C1B90332-E4F9-4C9C-8B20-2FB2478D3D41}" destId="{B24EDABE-574E-4A9E-B8BF-BCB740EB2ED8}" srcOrd="1" destOrd="0" presId="urn:microsoft.com/office/officeart/2005/8/layout/chevron1"/>
    <dgm:cxn modelId="{271EE8C7-7C49-480D-84D4-A17E37D9D552}" type="presParOf" srcId="{C1B90332-E4F9-4C9C-8B20-2FB2478D3D41}" destId="{73E678FD-41B4-41F1-B667-326478BE8CF1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6CF7F9-8988-4721-B1A5-676C751DD4BC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5BCA04C-F099-4372-A351-63EDD4B90218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8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rPr>
            <a:t>Форма власності</a:t>
          </a:r>
          <a:r>
            <a:rPr lang="uk-UA" sz="2000" b="1" i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rPr>
            <a:t> </a:t>
          </a:r>
          <a:endParaRPr lang="ru-RU" sz="2000" dirty="0">
            <a:solidFill>
              <a:schemeClr val="tx1"/>
            </a:solidFill>
            <a:latin typeface="Times New Roman" pitchFamily="18" charset="0"/>
            <a:ea typeface="Microsoft Sans Serif"/>
            <a:cs typeface="Times New Roman" pitchFamily="18" charset="0"/>
          </a:endParaRPr>
        </a:p>
      </dgm:t>
    </dgm:pt>
    <dgm:pt modelId="{FFA7C209-D5C3-43D9-9A41-F870E334D11F}" type="parTrans" cxnId="{9736D6C2-D3DC-4596-8FE1-4FAF70ED11C4}">
      <dgm:prSet/>
      <dgm:spPr/>
      <dgm:t>
        <a:bodyPr/>
        <a:lstStyle/>
        <a:p>
          <a:endParaRPr lang="ru-RU"/>
        </a:p>
      </dgm:t>
    </dgm:pt>
    <dgm:pt modelId="{C1021DF4-EF0A-4C0C-A036-C814482FCFBF}" type="sibTrans" cxnId="{9736D6C2-D3DC-4596-8FE1-4FAF70ED11C4}">
      <dgm:prSet/>
      <dgm:spPr/>
      <dgm:t>
        <a:bodyPr/>
        <a:lstStyle/>
        <a:p>
          <a:endParaRPr lang="ru-RU"/>
        </a:p>
      </dgm:t>
    </dgm:pt>
    <dgm:pt modelId="{EED7505C-5306-4B18-B075-FB87A2959E70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8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rPr>
            <a:t>Комунальна власність Рівненської обласної ради</a:t>
          </a:r>
          <a:r>
            <a:rPr lang="uk-UA" sz="1800" b="1" dirty="0">
              <a:latin typeface="Times New Roman" pitchFamily="18" charset="0"/>
              <a:ea typeface="Calibri"/>
              <a:cs typeface="Times New Roman" pitchFamily="18" charset="0"/>
            </a:rPr>
            <a:t>. </a:t>
          </a:r>
          <a:r>
            <a:rPr lang="uk-UA" sz="18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rPr>
            <a:t>Управління і фінансування школи здійснюється департаментом освіти і науки Рівненської обласної державної адміністрації</a:t>
          </a:r>
          <a:endParaRPr lang="ru-RU" sz="1800" b="1" dirty="0">
            <a:latin typeface="Times New Roman" pitchFamily="18" charset="0"/>
            <a:ea typeface="Microsoft Sans Serif"/>
            <a:cs typeface="Times New Roman" pitchFamily="18" charset="0"/>
          </a:endParaRPr>
        </a:p>
      </dgm:t>
    </dgm:pt>
    <dgm:pt modelId="{BC6003D5-2305-4423-B592-A6485D34B1C3}" type="parTrans" cxnId="{79AD74D8-1DF0-44B7-9099-202CB571AF86}">
      <dgm:prSet/>
      <dgm:spPr/>
      <dgm:t>
        <a:bodyPr/>
        <a:lstStyle/>
        <a:p>
          <a:endParaRPr lang="ru-RU"/>
        </a:p>
      </dgm:t>
    </dgm:pt>
    <dgm:pt modelId="{82D29BA3-7A35-4EF5-8C79-833FC4EEC781}" type="sibTrans" cxnId="{79AD74D8-1DF0-44B7-9099-202CB571AF86}">
      <dgm:prSet/>
      <dgm:spPr/>
      <dgm:t>
        <a:bodyPr/>
        <a:lstStyle/>
        <a:p>
          <a:endParaRPr lang="ru-RU"/>
        </a:p>
      </dgm:t>
    </dgm:pt>
    <dgm:pt modelId="{80605ED9-8824-4EC8-B869-3B2D8B39717F}" type="pres">
      <dgm:prSet presAssocID="{4B6CF7F9-8988-4721-B1A5-676C751DD4BC}" presName="Name0" presStyleCnt="0">
        <dgm:presLayoutVars>
          <dgm:dir/>
          <dgm:animLvl val="lvl"/>
          <dgm:resizeHandles val="exact"/>
        </dgm:presLayoutVars>
      </dgm:prSet>
      <dgm:spPr/>
    </dgm:pt>
    <dgm:pt modelId="{4651C5A3-CC8A-4F7B-967E-4F541F2008F7}" type="pres">
      <dgm:prSet presAssocID="{05BCA04C-F099-4372-A351-63EDD4B90218}" presName="parTxOnly" presStyleLbl="node1" presStyleIdx="0" presStyleCnt="2" custScaleX="653779" custScaleY="791494" custLinFactX="119322" custLinFactY="141049" custLinFactNeighborX="200000" custLinFactNeighborY="200000">
        <dgm:presLayoutVars>
          <dgm:chMax val="0"/>
          <dgm:chPref val="0"/>
          <dgm:bulletEnabled val="1"/>
        </dgm:presLayoutVars>
      </dgm:prSet>
      <dgm:spPr/>
    </dgm:pt>
    <dgm:pt modelId="{7CAA1C24-FFB7-41A6-B4F2-D6C269FBAD7F}" type="pres">
      <dgm:prSet presAssocID="{C1021DF4-EF0A-4C0C-A036-C814482FCFBF}" presName="parTxOnlySpace" presStyleCnt="0"/>
      <dgm:spPr/>
    </dgm:pt>
    <dgm:pt modelId="{92357D7B-5F7D-41CE-A910-D4D91645CA75}" type="pres">
      <dgm:prSet presAssocID="{EED7505C-5306-4B18-B075-FB87A2959E70}" presName="parTxOnly" presStyleLbl="node1" presStyleIdx="1" presStyleCnt="2" custScaleX="1682828" custScaleY="785576" custLinFactY="155911" custLinFactNeighborX="1394" custLinFactNeighborY="200000">
        <dgm:presLayoutVars>
          <dgm:chMax val="0"/>
          <dgm:chPref val="0"/>
          <dgm:bulletEnabled val="1"/>
        </dgm:presLayoutVars>
      </dgm:prSet>
      <dgm:spPr/>
    </dgm:pt>
  </dgm:ptLst>
  <dgm:cxnLst>
    <dgm:cxn modelId="{81C14A5F-7965-429F-BE48-B4CD6076BA10}" type="presOf" srcId="{EED7505C-5306-4B18-B075-FB87A2959E70}" destId="{92357D7B-5F7D-41CE-A910-D4D91645CA75}" srcOrd="0" destOrd="0" presId="urn:microsoft.com/office/officeart/2005/8/layout/chevron1"/>
    <dgm:cxn modelId="{60140143-E106-4BBB-A2D3-4958A4927972}" type="presOf" srcId="{4B6CF7F9-8988-4721-B1A5-676C751DD4BC}" destId="{80605ED9-8824-4EC8-B869-3B2D8B39717F}" srcOrd="0" destOrd="0" presId="urn:microsoft.com/office/officeart/2005/8/layout/chevron1"/>
    <dgm:cxn modelId="{B5870545-1DB1-400C-B92C-1BB22BB4A644}" type="presOf" srcId="{05BCA04C-F099-4372-A351-63EDD4B90218}" destId="{4651C5A3-CC8A-4F7B-967E-4F541F2008F7}" srcOrd="0" destOrd="0" presId="urn:microsoft.com/office/officeart/2005/8/layout/chevron1"/>
    <dgm:cxn modelId="{9736D6C2-D3DC-4596-8FE1-4FAF70ED11C4}" srcId="{4B6CF7F9-8988-4721-B1A5-676C751DD4BC}" destId="{05BCA04C-F099-4372-A351-63EDD4B90218}" srcOrd="0" destOrd="0" parTransId="{FFA7C209-D5C3-43D9-9A41-F870E334D11F}" sibTransId="{C1021DF4-EF0A-4C0C-A036-C814482FCFBF}"/>
    <dgm:cxn modelId="{79AD74D8-1DF0-44B7-9099-202CB571AF86}" srcId="{4B6CF7F9-8988-4721-B1A5-676C751DD4BC}" destId="{EED7505C-5306-4B18-B075-FB87A2959E70}" srcOrd="1" destOrd="0" parTransId="{BC6003D5-2305-4423-B592-A6485D34B1C3}" sibTransId="{82D29BA3-7A35-4EF5-8C79-833FC4EEC781}"/>
    <dgm:cxn modelId="{D031E8DA-AE9D-4C72-A7C1-4F14B5EF9FEE}" type="presParOf" srcId="{80605ED9-8824-4EC8-B869-3B2D8B39717F}" destId="{4651C5A3-CC8A-4F7B-967E-4F541F2008F7}" srcOrd="0" destOrd="0" presId="urn:microsoft.com/office/officeart/2005/8/layout/chevron1"/>
    <dgm:cxn modelId="{1713B145-BCDF-4DA0-9B50-7A4D9616B684}" type="presParOf" srcId="{80605ED9-8824-4EC8-B869-3B2D8B39717F}" destId="{7CAA1C24-FFB7-41A6-B4F2-D6C269FBAD7F}" srcOrd="1" destOrd="0" presId="urn:microsoft.com/office/officeart/2005/8/layout/chevron1"/>
    <dgm:cxn modelId="{599D6CAE-F297-4E0F-8D70-ACC5DD1AF86E}" type="presParOf" srcId="{80605ED9-8824-4EC8-B869-3B2D8B39717F}" destId="{92357D7B-5F7D-41CE-A910-D4D91645CA75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89AFBE-4183-491C-BD65-16AD895369B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2C87284-66D2-4A3A-99C0-719276C40F53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8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Мова освітнього процесу</a:t>
          </a:r>
          <a:endParaRPr lang="ru-RU" sz="1800" dirty="0">
            <a:solidFill>
              <a:srgbClr val="000000"/>
            </a:solidFill>
            <a:latin typeface="Times New Roman" pitchFamily="18" charset="0"/>
            <a:ea typeface="Microsoft Sans Serif"/>
            <a:cs typeface="Times New Roman" pitchFamily="18" charset="0"/>
          </a:endParaRPr>
        </a:p>
      </dgm:t>
    </dgm:pt>
    <dgm:pt modelId="{7A9845ED-7503-49CA-BBE4-72E2A563F63B}" type="parTrans" cxnId="{E7A684A6-9DCA-4FAA-AFDD-C468E23C67BE}">
      <dgm:prSet/>
      <dgm:spPr/>
      <dgm:t>
        <a:bodyPr/>
        <a:lstStyle/>
        <a:p>
          <a:endParaRPr lang="ru-RU"/>
        </a:p>
      </dgm:t>
    </dgm:pt>
    <dgm:pt modelId="{D9E9C617-9018-4123-8CE4-50B734408E84}" type="sibTrans" cxnId="{E7A684A6-9DCA-4FAA-AFDD-C468E23C67BE}">
      <dgm:prSet/>
      <dgm:spPr/>
      <dgm:t>
        <a:bodyPr/>
        <a:lstStyle/>
        <a:p>
          <a:endParaRPr lang="ru-RU"/>
        </a:p>
      </dgm:t>
    </dgm:pt>
    <dgm:pt modelId="{BDBFD61A-74E2-4A79-874B-A96B7FD117C9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3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Державна - українська</a:t>
          </a:r>
          <a:endParaRPr lang="ru-RU" sz="2300" b="1" dirty="0">
            <a:solidFill>
              <a:srgbClr val="000000"/>
            </a:solidFill>
            <a:latin typeface="Times New Roman" pitchFamily="18" charset="0"/>
            <a:ea typeface="Microsoft Sans Serif"/>
            <a:cs typeface="Times New Roman" pitchFamily="18" charset="0"/>
          </a:endParaRPr>
        </a:p>
      </dgm:t>
    </dgm:pt>
    <dgm:pt modelId="{D312FC4D-722C-41CA-8C04-7B135029316A}" type="parTrans" cxnId="{E1E5E5CF-5EDF-4302-98FC-E433E4360EB1}">
      <dgm:prSet/>
      <dgm:spPr/>
      <dgm:t>
        <a:bodyPr/>
        <a:lstStyle/>
        <a:p>
          <a:endParaRPr lang="ru-RU"/>
        </a:p>
      </dgm:t>
    </dgm:pt>
    <dgm:pt modelId="{93FECC6C-B162-473A-BD93-2B6C393EF285}" type="sibTrans" cxnId="{E1E5E5CF-5EDF-4302-98FC-E433E4360EB1}">
      <dgm:prSet/>
      <dgm:spPr/>
      <dgm:t>
        <a:bodyPr/>
        <a:lstStyle/>
        <a:p>
          <a:endParaRPr lang="ru-RU"/>
        </a:p>
      </dgm:t>
    </dgm:pt>
    <dgm:pt modelId="{1A04B5C5-10AF-4299-A9F8-29CC5CFFC0CA}" type="pres">
      <dgm:prSet presAssocID="{1F89AFBE-4183-491C-BD65-16AD895369BB}" presName="Name0" presStyleCnt="0">
        <dgm:presLayoutVars>
          <dgm:dir/>
          <dgm:animLvl val="lvl"/>
          <dgm:resizeHandles val="exact"/>
        </dgm:presLayoutVars>
      </dgm:prSet>
      <dgm:spPr/>
    </dgm:pt>
    <dgm:pt modelId="{C9A88887-E114-4F84-8798-4CCD9BBA8EF7}" type="pres">
      <dgm:prSet presAssocID="{E2C87284-66D2-4A3A-99C0-719276C40F53}" presName="parTxOnly" presStyleLbl="node1" presStyleIdx="0" presStyleCnt="2" custScaleX="37000" custLinFactX="-17470" custLinFactNeighborX="-100000" custLinFactNeighborY="-277">
        <dgm:presLayoutVars>
          <dgm:chMax val="0"/>
          <dgm:chPref val="0"/>
          <dgm:bulletEnabled val="1"/>
        </dgm:presLayoutVars>
      </dgm:prSet>
      <dgm:spPr/>
    </dgm:pt>
    <dgm:pt modelId="{55BB6068-DEE0-41F7-8643-8A89FEFD61CB}" type="pres">
      <dgm:prSet presAssocID="{D9E9C617-9018-4123-8CE4-50B734408E84}" presName="parTxOnlySpace" presStyleCnt="0"/>
      <dgm:spPr/>
    </dgm:pt>
    <dgm:pt modelId="{198AFAA2-9413-445F-8190-B9DA31DEB81F}" type="pres">
      <dgm:prSet presAssocID="{BDBFD61A-74E2-4A79-874B-A96B7FD117C9}" presName="parTxOnly" presStyleLbl="node1" presStyleIdx="1" presStyleCnt="2" custScaleX="79605" custLinFactNeighborX="50887" custLinFactNeighborY="27187">
        <dgm:presLayoutVars>
          <dgm:chMax val="0"/>
          <dgm:chPref val="0"/>
          <dgm:bulletEnabled val="1"/>
        </dgm:presLayoutVars>
      </dgm:prSet>
      <dgm:spPr/>
    </dgm:pt>
  </dgm:ptLst>
  <dgm:cxnLst>
    <dgm:cxn modelId="{32C77C1A-B64C-49BE-B636-1B73C4CF35FE}" type="presOf" srcId="{E2C87284-66D2-4A3A-99C0-719276C40F53}" destId="{C9A88887-E114-4F84-8798-4CCD9BBA8EF7}" srcOrd="0" destOrd="0" presId="urn:microsoft.com/office/officeart/2005/8/layout/chevron1"/>
    <dgm:cxn modelId="{4ED26932-4F39-4A1F-B609-663CCA97369D}" type="presOf" srcId="{BDBFD61A-74E2-4A79-874B-A96B7FD117C9}" destId="{198AFAA2-9413-445F-8190-B9DA31DEB81F}" srcOrd="0" destOrd="0" presId="urn:microsoft.com/office/officeart/2005/8/layout/chevron1"/>
    <dgm:cxn modelId="{9D884E46-D614-4903-A287-DD6F5902F325}" type="presOf" srcId="{1F89AFBE-4183-491C-BD65-16AD895369BB}" destId="{1A04B5C5-10AF-4299-A9F8-29CC5CFFC0CA}" srcOrd="0" destOrd="0" presId="urn:microsoft.com/office/officeart/2005/8/layout/chevron1"/>
    <dgm:cxn modelId="{E7A684A6-9DCA-4FAA-AFDD-C468E23C67BE}" srcId="{1F89AFBE-4183-491C-BD65-16AD895369BB}" destId="{E2C87284-66D2-4A3A-99C0-719276C40F53}" srcOrd="0" destOrd="0" parTransId="{7A9845ED-7503-49CA-BBE4-72E2A563F63B}" sibTransId="{D9E9C617-9018-4123-8CE4-50B734408E84}"/>
    <dgm:cxn modelId="{E1E5E5CF-5EDF-4302-98FC-E433E4360EB1}" srcId="{1F89AFBE-4183-491C-BD65-16AD895369BB}" destId="{BDBFD61A-74E2-4A79-874B-A96B7FD117C9}" srcOrd="1" destOrd="0" parTransId="{D312FC4D-722C-41CA-8C04-7B135029316A}" sibTransId="{93FECC6C-B162-473A-BD93-2B6C393EF285}"/>
    <dgm:cxn modelId="{19BD9D89-1306-4A1C-AFD6-7C9C7ECD52CA}" type="presParOf" srcId="{1A04B5C5-10AF-4299-A9F8-29CC5CFFC0CA}" destId="{C9A88887-E114-4F84-8798-4CCD9BBA8EF7}" srcOrd="0" destOrd="0" presId="urn:microsoft.com/office/officeart/2005/8/layout/chevron1"/>
    <dgm:cxn modelId="{34070E4F-D1AF-41B5-9C96-034D6FC090BB}" type="presParOf" srcId="{1A04B5C5-10AF-4299-A9F8-29CC5CFFC0CA}" destId="{55BB6068-DEE0-41F7-8643-8A89FEFD61CB}" srcOrd="1" destOrd="0" presId="urn:microsoft.com/office/officeart/2005/8/layout/chevron1"/>
    <dgm:cxn modelId="{D5A137DD-B437-4CAD-8CED-B3000B630AA3}" type="presParOf" srcId="{1A04B5C5-10AF-4299-A9F8-29CC5CFFC0CA}" destId="{198AFAA2-9413-445F-8190-B9DA31DEB81F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CA5456-1DAA-49DF-AA85-94D7CCB51F0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55F527-CED0-4511-A213-B3F381910D29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8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Види діяльності закладу</a:t>
          </a:r>
          <a:endParaRPr lang="ru-RU" sz="1800" b="1" dirty="0">
            <a:solidFill>
              <a:srgbClr val="000000"/>
            </a:solidFill>
            <a:latin typeface="Times New Roman" pitchFamily="18" charset="0"/>
            <a:ea typeface="Microsoft Sans Serif"/>
            <a:cs typeface="Times New Roman" pitchFamily="18" charset="0"/>
          </a:endParaRPr>
        </a:p>
      </dgm:t>
    </dgm:pt>
    <dgm:pt modelId="{42E10E5D-2A03-487C-9993-D5F38F3013C5}" type="parTrans" cxnId="{BE13A475-AD11-4A8C-9CB1-DB2CEA58D47A}">
      <dgm:prSet/>
      <dgm:spPr/>
      <dgm:t>
        <a:bodyPr/>
        <a:lstStyle/>
        <a:p>
          <a:endParaRPr lang="ru-RU"/>
        </a:p>
      </dgm:t>
    </dgm:pt>
    <dgm:pt modelId="{7C53BB19-239A-4ABB-88C0-B55094C6B440}" type="sibTrans" cxnId="{BE13A475-AD11-4A8C-9CB1-DB2CEA58D47A}">
      <dgm:prSet/>
      <dgm:spPr/>
      <dgm:t>
        <a:bodyPr/>
        <a:lstStyle/>
        <a:p>
          <a:endParaRPr lang="ru-RU"/>
        </a:p>
      </dgm:t>
    </dgm:pt>
    <dgm:pt modelId="{921D0C5B-7A18-420F-8CEA-2E9CD96E1243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8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Освітня діяльність у закладі здійснюється за такими рівнями освіти: дошкільна, початкова, базова, повна загальна середня.</a:t>
          </a:r>
          <a:endParaRPr lang="ru-RU" sz="1800" b="1" dirty="0">
            <a:solidFill>
              <a:srgbClr val="000000"/>
            </a:solidFill>
            <a:latin typeface="Times New Roman" pitchFamily="18" charset="0"/>
            <a:ea typeface="Microsoft Sans Serif"/>
            <a:cs typeface="Times New Roman" pitchFamily="18" charset="0"/>
          </a:endParaRPr>
        </a:p>
      </dgm:t>
    </dgm:pt>
    <dgm:pt modelId="{5C42D532-87FD-4AAF-9C97-5F0D8C3FA014}" type="parTrans" cxnId="{71FCDEA1-8733-4756-B597-2C5C858256ED}">
      <dgm:prSet/>
      <dgm:spPr/>
      <dgm:t>
        <a:bodyPr/>
        <a:lstStyle/>
        <a:p>
          <a:endParaRPr lang="ru-RU"/>
        </a:p>
      </dgm:t>
    </dgm:pt>
    <dgm:pt modelId="{19A0C166-9CA6-4AD8-A8ED-D882C66FD0BB}" type="sibTrans" cxnId="{71FCDEA1-8733-4756-B597-2C5C858256ED}">
      <dgm:prSet/>
      <dgm:spPr/>
      <dgm:t>
        <a:bodyPr/>
        <a:lstStyle/>
        <a:p>
          <a:endParaRPr lang="ru-RU"/>
        </a:p>
      </dgm:t>
    </dgm:pt>
    <dgm:pt modelId="{8B06B7A3-0414-45D1-921F-57CEEA68D035}" type="pres">
      <dgm:prSet presAssocID="{DFCA5456-1DAA-49DF-AA85-94D7CCB51F0B}" presName="Name0" presStyleCnt="0">
        <dgm:presLayoutVars>
          <dgm:dir/>
          <dgm:animLvl val="lvl"/>
          <dgm:resizeHandles val="exact"/>
        </dgm:presLayoutVars>
      </dgm:prSet>
      <dgm:spPr/>
    </dgm:pt>
    <dgm:pt modelId="{383EE8A1-9DDF-44B2-9976-5B64298E5EEF}" type="pres">
      <dgm:prSet presAssocID="{4255F527-CED0-4511-A213-B3F381910D29}" presName="parTxOnly" presStyleLbl="node1" presStyleIdx="0" presStyleCnt="2" custScaleX="98023" custScaleY="122710" custLinFactX="7203" custLinFactNeighborX="100000" custLinFactNeighborY="0">
        <dgm:presLayoutVars>
          <dgm:chMax val="0"/>
          <dgm:chPref val="0"/>
          <dgm:bulletEnabled val="1"/>
        </dgm:presLayoutVars>
      </dgm:prSet>
      <dgm:spPr/>
    </dgm:pt>
    <dgm:pt modelId="{662EE925-9DA2-4944-87FF-69EDD4D1ED2F}" type="pres">
      <dgm:prSet presAssocID="{7C53BB19-239A-4ABB-88C0-B55094C6B440}" presName="parTxOnlySpace" presStyleCnt="0"/>
      <dgm:spPr/>
    </dgm:pt>
    <dgm:pt modelId="{1540F448-5357-4F22-A6A1-C9B54C829876}" type="pres">
      <dgm:prSet presAssocID="{921D0C5B-7A18-420F-8CEA-2E9CD96E1243}" presName="parTxOnly" presStyleLbl="node1" presStyleIdx="1" presStyleCnt="2" custScaleX="217117" custScaleY="122710">
        <dgm:presLayoutVars>
          <dgm:chMax val="0"/>
          <dgm:chPref val="0"/>
          <dgm:bulletEnabled val="1"/>
        </dgm:presLayoutVars>
      </dgm:prSet>
      <dgm:spPr/>
    </dgm:pt>
  </dgm:ptLst>
  <dgm:cxnLst>
    <dgm:cxn modelId="{DDF5A938-DFB9-488A-8900-AF94B5C9A10E}" type="presOf" srcId="{4255F527-CED0-4511-A213-B3F381910D29}" destId="{383EE8A1-9DDF-44B2-9976-5B64298E5EEF}" srcOrd="0" destOrd="0" presId="urn:microsoft.com/office/officeart/2005/8/layout/chevron1"/>
    <dgm:cxn modelId="{BE13A475-AD11-4A8C-9CB1-DB2CEA58D47A}" srcId="{DFCA5456-1DAA-49DF-AA85-94D7CCB51F0B}" destId="{4255F527-CED0-4511-A213-B3F381910D29}" srcOrd="0" destOrd="0" parTransId="{42E10E5D-2A03-487C-9993-D5F38F3013C5}" sibTransId="{7C53BB19-239A-4ABB-88C0-B55094C6B440}"/>
    <dgm:cxn modelId="{6FDDA87A-43D5-405A-9476-1A0A23246FC1}" type="presOf" srcId="{DFCA5456-1DAA-49DF-AA85-94D7CCB51F0B}" destId="{8B06B7A3-0414-45D1-921F-57CEEA68D035}" srcOrd="0" destOrd="0" presId="urn:microsoft.com/office/officeart/2005/8/layout/chevron1"/>
    <dgm:cxn modelId="{71FCDEA1-8733-4756-B597-2C5C858256ED}" srcId="{DFCA5456-1DAA-49DF-AA85-94D7CCB51F0B}" destId="{921D0C5B-7A18-420F-8CEA-2E9CD96E1243}" srcOrd="1" destOrd="0" parTransId="{5C42D532-87FD-4AAF-9C97-5F0D8C3FA014}" sibTransId="{19A0C166-9CA6-4AD8-A8ED-D882C66FD0BB}"/>
    <dgm:cxn modelId="{AE0A11D9-E3BE-44AF-8D1D-DBB2FFD45A2F}" type="presOf" srcId="{921D0C5B-7A18-420F-8CEA-2E9CD96E1243}" destId="{1540F448-5357-4F22-A6A1-C9B54C829876}" srcOrd="0" destOrd="0" presId="urn:microsoft.com/office/officeart/2005/8/layout/chevron1"/>
    <dgm:cxn modelId="{7D115C5A-5B7E-44FF-97C4-E2E1DC739A5C}" type="presParOf" srcId="{8B06B7A3-0414-45D1-921F-57CEEA68D035}" destId="{383EE8A1-9DDF-44B2-9976-5B64298E5EEF}" srcOrd="0" destOrd="0" presId="urn:microsoft.com/office/officeart/2005/8/layout/chevron1"/>
    <dgm:cxn modelId="{A098B8F6-8D97-47F1-88F9-3B612572BFDF}" type="presParOf" srcId="{8B06B7A3-0414-45D1-921F-57CEEA68D035}" destId="{662EE925-9DA2-4944-87FF-69EDD4D1ED2F}" srcOrd="1" destOrd="0" presId="urn:microsoft.com/office/officeart/2005/8/layout/chevron1"/>
    <dgm:cxn modelId="{E4BA23C2-A202-4FAE-AD33-AF5EB358DEDF}" type="presParOf" srcId="{8B06B7A3-0414-45D1-921F-57CEEA68D035}" destId="{1540F448-5357-4F22-A6A1-C9B54C829876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CBE949-7555-4B30-BA7E-0F74F5F57BEA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52D0FC9-2ED1-4B5C-B9F5-2D25677D27B3}">
      <dgm:prSet phldrT="[Текст]"/>
      <dgm:spPr/>
      <dgm:t>
        <a:bodyPr/>
        <a:lstStyle/>
        <a:p>
          <a:r>
            <a:rPr lang="uk-UA" dirty="0"/>
            <a:t>Рівність</a:t>
          </a:r>
        </a:p>
      </dgm:t>
    </dgm:pt>
    <dgm:pt modelId="{9CE66C2D-070C-4E62-A8FF-8C51DD337007}" type="parTrans" cxnId="{8AB81068-99FD-4155-A980-212C98D173E7}">
      <dgm:prSet/>
      <dgm:spPr/>
      <dgm:t>
        <a:bodyPr/>
        <a:lstStyle/>
        <a:p>
          <a:endParaRPr lang="uk-UA"/>
        </a:p>
      </dgm:t>
    </dgm:pt>
    <dgm:pt modelId="{6EA2E57D-F166-43B7-938E-EFEEB3516115}" type="sibTrans" cxnId="{8AB81068-99FD-4155-A980-212C98D173E7}">
      <dgm:prSet/>
      <dgm:spPr/>
      <dgm:t>
        <a:bodyPr/>
        <a:lstStyle/>
        <a:p>
          <a:endParaRPr lang="uk-UA"/>
        </a:p>
      </dgm:t>
    </dgm:pt>
    <dgm:pt modelId="{B33DC4AF-5713-498B-87CF-EEFBDC251744}">
      <dgm:prSet phldrT="[Текст]"/>
      <dgm:spPr/>
      <dgm:t>
        <a:bodyPr/>
        <a:lstStyle/>
        <a:p>
          <a:r>
            <a:rPr lang="uk-UA" dirty="0"/>
            <a:t>Справедливість</a:t>
          </a:r>
        </a:p>
      </dgm:t>
    </dgm:pt>
    <dgm:pt modelId="{53D4D9A5-E444-4A57-AF37-6138A10EA344}" type="parTrans" cxnId="{910B5F50-8F17-4CD5-8FE6-1D7BEAE1F454}">
      <dgm:prSet/>
      <dgm:spPr/>
      <dgm:t>
        <a:bodyPr/>
        <a:lstStyle/>
        <a:p>
          <a:endParaRPr lang="uk-UA"/>
        </a:p>
      </dgm:t>
    </dgm:pt>
    <dgm:pt modelId="{BF44C58B-3D8E-4812-B1A0-EBC28C460EC4}" type="sibTrans" cxnId="{910B5F50-8F17-4CD5-8FE6-1D7BEAE1F454}">
      <dgm:prSet/>
      <dgm:spPr/>
      <dgm:t>
        <a:bodyPr/>
        <a:lstStyle/>
        <a:p>
          <a:endParaRPr lang="uk-UA"/>
        </a:p>
      </dgm:t>
    </dgm:pt>
    <dgm:pt modelId="{9D9B23D9-2E93-4391-9639-73892C881524}">
      <dgm:prSet phldrT="[Текст]"/>
      <dgm:spPr/>
      <dgm:t>
        <a:bodyPr/>
        <a:lstStyle/>
        <a:p>
          <a:r>
            <a:rPr lang="uk-UA" dirty="0"/>
            <a:t>Толерантність</a:t>
          </a:r>
        </a:p>
      </dgm:t>
    </dgm:pt>
    <dgm:pt modelId="{C09A68AE-15A2-42D6-B3FD-1AE03139AA7F}" type="parTrans" cxnId="{46C6BBAA-BACA-471E-8E4B-161B374564CA}">
      <dgm:prSet/>
      <dgm:spPr/>
      <dgm:t>
        <a:bodyPr/>
        <a:lstStyle/>
        <a:p>
          <a:endParaRPr lang="uk-UA"/>
        </a:p>
      </dgm:t>
    </dgm:pt>
    <dgm:pt modelId="{833C412A-1D28-40E7-86CF-8E733324A7A5}" type="sibTrans" cxnId="{46C6BBAA-BACA-471E-8E4B-161B374564CA}">
      <dgm:prSet/>
      <dgm:spPr/>
      <dgm:t>
        <a:bodyPr/>
        <a:lstStyle/>
        <a:p>
          <a:endParaRPr lang="uk-UA"/>
        </a:p>
      </dgm:t>
    </dgm:pt>
    <dgm:pt modelId="{91C7EA12-A085-4E9C-8C73-DF11ECB50ADA}">
      <dgm:prSet/>
      <dgm:spPr/>
      <dgm:t>
        <a:bodyPr/>
        <a:lstStyle/>
        <a:p>
          <a:r>
            <a:rPr lang="uk-UA" dirty="0"/>
            <a:t>Турбота</a:t>
          </a:r>
        </a:p>
      </dgm:t>
    </dgm:pt>
    <dgm:pt modelId="{5D7E0123-0ADD-4611-A5CB-FBB3845FCA2F}" type="parTrans" cxnId="{4B557CDA-E09D-40E9-AFAF-8092A11E81AC}">
      <dgm:prSet/>
      <dgm:spPr/>
      <dgm:t>
        <a:bodyPr/>
        <a:lstStyle/>
        <a:p>
          <a:endParaRPr lang="uk-UA"/>
        </a:p>
      </dgm:t>
    </dgm:pt>
    <dgm:pt modelId="{B8E7FD80-66E1-418D-82EA-3EE0E293C243}" type="sibTrans" cxnId="{4B557CDA-E09D-40E9-AFAF-8092A11E81AC}">
      <dgm:prSet/>
      <dgm:spPr/>
      <dgm:t>
        <a:bodyPr/>
        <a:lstStyle/>
        <a:p>
          <a:endParaRPr lang="uk-UA"/>
        </a:p>
      </dgm:t>
    </dgm:pt>
    <dgm:pt modelId="{1709109C-F9E4-4510-81FC-EE6A9A1AD42A}">
      <dgm:prSet/>
      <dgm:spPr/>
      <dgm:t>
        <a:bodyPr/>
        <a:lstStyle/>
        <a:p>
          <a:r>
            <a:rPr lang="uk-UA" dirty="0"/>
            <a:t>Чесність</a:t>
          </a:r>
        </a:p>
      </dgm:t>
    </dgm:pt>
    <dgm:pt modelId="{1E6A22A6-4A61-4114-B9BC-9565D50D27A6}" type="parTrans" cxnId="{040261CE-DA5C-4A32-935D-B8A1707D1E04}">
      <dgm:prSet/>
      <dgm:spPr/>
      <dgm:t>
        <a:bodyPr/>
        <a:lstStyle/>
        <a:p>
          <a:endParaRPr lang="uk-UA"/>
        </a:p>
      </dgm:t>
    </dgm:pt>
    <dgm:pt modelId="{71FB23D9-E8AC-4CC1-814A-4BBCF7E83656}" type="sibTrans" cxnId="{040261CE-DA5C-4A32-935D-B8A1707D1E04}">
      <dgm:prSet/>
      <dgm:spPr/>
      <dgm:t>
        <a:bodyPr/>
        <a:lstStyle/>
        <a:p>
          <a:endParaRPr lang="uk-UA"/>
        </a:p>
      </dgm:t>
    </dgm:pt>
    <dgm:pt modelId="{C7C7A763-4B23-4D47-8521-005137EC7BEA}">
      <dgm:prSet/>
      <dgm:spPr/>
      <dgm:t>
        <a:bodyPr/>
        <a:lstStyle/>
        <a:p>
          <a:r>
            <a:rPr lang="uk-UA" dirty="0"/>
            <a:t>Довіра</a:t>
          </a:r>
        </a:p>
      </dgm:t>
    </dgm:pt>
    <dgm:pt modelId="{0E7732AD-80A0-401D-9B9D-38A8E2C01B9E}" type="parTrans" cxnId="{1A56472F-3B65-41EF-ABE9-666CC05A2973}">
      <dgm:prSet/>
      <dgm:spPr/>
      <dgm:t>
        <a:bodyPr/>
        <a:lstStyle/>
        <a:p>
          <a:endParaRPr lang="uk-UA"/>
        </a:p>
      </dgm:t>
    </dgm:pt>
    <dgm:pt modelId="{E029088E-5646-4CDA-99AF-A3E3FF32EDBF}" type="sibTrans" cxnId="{1A56472F-3B65-41EF-ABE9-666CC05A2973}">
      <dgm:prSet/>
      <dgm:spPr/>
      <dgm:t>
        <a:bodyPr/>
        <a:lstStyle/>
        <a:p>
          <a:endParaRPr lang="uk-UA"/>
        </a:p>
      </dgm:t>
    </dgm:pt>
    <dgm:pt modelId="{C32A46C0-6A35-472E-AC0F-75DDE722D3BB}">
      <dgm:prSet/>
      <dgm:spPr/>
      <dgm:t>
        <a:bodyPr/>
        <a:lstStyle/>
        <a:p>
          <a:r>
            <a:rPr lang="uk-UA" dirty="0"/>
            <a:t>Екологічна етика</a:t>
          </a:r>
        </a:p>
      </dgm:t>
    </dgm:pt>
    <dgm:pt modelId="{6429F8D5-3032-4D7F-9D43-C607BFCF82BA}" type="parTrans" cxnId="{CEC12053-07D1-4632-819D-42F729CB197C}">
      <dgm:prSet/>
      <dgm:spPr/>
      <dgm:t>
        <a:bodyPr/>
        <a:lstStyle/>
        <a:p>
          <a:endParaRPr lang="uk-UA"/>
        </a:p>
      </dgm:t>
    </dgm:pt>
    <dgm:pt modelId="{246674CC-6368-423C-A08C-C97ED60D4C5D}" type="sibTrans" cxnId="{CEC12053-07D1-4632-819D-42F729CB197C}">
      <dgm:prSet/>
      <dgm:spPr/>
      <dgm:t>
        <a:bodyPr/>
        <a:lstStyle/>
        <a:p>
          <a:endParaRPr lang="uk-UA"/>
        </a:p>
      </dgm:t>
    </dgm:pt>
    <dgm:pt modelId="{7D8F0249-FFEF-4176-A1E5-DFA4F8CF8BEC}">
      <dgm:prSet phldrT="[Текст]"/>
      <dgm:spPr/>
      <dgm:t>
        <a:bodyPr/>
        <a:lstStyle/>
        <a:p>
          <a:r>
            <a:rPr lang="uk-UA" dirty="0"/>
            <a:t>Патріотизм</a:t>
          </a:r>
        </a:p>
      </dgm:t>
    </dgm:pt>
    <dgm:pt modelId="{4D6C00E7-4091-416B-9F60-6DCEB75EA4EA}" type="parTrans" cxnId="{DD7FD3ED-67D7-4B24-AD98-040542BDC765}">
      <dgm:prSet/>
      <dgm:spPr/>
      <dgm:t>
        <a:bodyPr/>
        <a:lstStyle/>
        <a:p>
          <a:endParaRPr lang="uk-UA"/>
        </a:p>
      </dgm:t>
    </dgm:pt>
    <dgm:pt modelId="{6EA3C97A-0DE1-4E7B-9030-DD3BD672F932}" type="sibTrans" cxnId="{DD7FD3ED-67D7-4B24-AD98-040542BDC765}">
      <dgm:prSet/>
      <dgm:spPr/>
      <dgm:t>
        <a:bodyPr/>
        <a:lstStyle/>
        <a:p>
          <a:endParaRPr lang="uk-UA"/>
        </a:p>
      </dgm:t>
    </dgm:pt>
    <dgm:pt modelId="{674EC98B-2F4F-4227-ABBD-867A0C9AC36B}" type="pres">
      <dgm:prSet presAssocID="{F5CBE949-7555-4B30-BA7E-0F74F5F57BEA}" presName="compositeShape" presStyleCnt="0">
        <dgm:presLayoutVars>
          <dgm:dir/>
          <dgm:resizeHandles/>
        </dgm:presLayoutVars>
      </dgm:prSet>
      <dgm:spPr/>
    </dgm:pt>
    <dgm:pt modelId="{D49F4548-E3D1-4519-BD03-165591A811A2}" type="pres">
      <dgm:prSet presAssocID="{F5CBE949-7555-4B30-BA7E-0F74F5F57BEA}" presName="pyramid" presStyleLbl="node1" presStyleIdx="0" presStyleCnt="1"/>
      <dgm:spPr/>
    </dgm:pt>
    <dgm:pt modelId="{B8463B51-FFD6-49F3-94EB-125A5FAFC594}" type="pres">
      <dgm:prSet presAssocID="{F5CBE949-7555-4B30-BA7E-0F74F5F57BEA}" presName="theList" presStyleCnt="0"/>
      <dgm:spPr/>
    </dgm:pt>
    <dgm:pt modelId="{000A5215-1DA6-43BE-B5DE-3938668A2AD5}" type="pres">
      <dgm:prSet presAssocID="{252D0FC9-2ED1-4B5C-B9F5-2D25677D27B3}" presName="aNode" presStyleLbl="fgAcc1" presStyleIdx="0" presStyleCnt="8">
        <dgm:presLayoutVars>
          <dgm:bulletEnabled val="1"/>
        </dgm:presLayoutVars>
      </dgm:prSet>
      <dgm:spPr/>
    </dgm:pt>
    <dgm:pt modelId="{A69D516C-08C3-4D65-AB85-F50E16405D86}" type="pres">
      <dgm:prSet presAssocID="{252D0FC9-2ED1-4B5C-B9F5-2D25677D27B3}" presName="aSpace" presStyleCnt="0"/>
      <dgm:spPr/>
    </dgm:pt>
    <dgm:pt modelId="{F4D95184-6E70-435F-AC3E-02910BAFDCA7}" type="pres">
      <dgm:prSet presAssocID="{B33DC4AF-5713-498B-87CF-EEFBDC251744}" presName="aNode" presStyleLbl="fgAcc1" presStyleIdx="1" presStyleCnt="8" custScaleX="100991" custLinFactNeighborX="292" custLinFactNeighborY="4800">
        <dgm:presLayoutVars>
          <dgm:bulletEnabled val="1"/>
        </dgm:presLayoutVars>
      </dgm:prSet>
      <dgm:spPr/>
    </dgm:pt>
    <dgm:pt modelId="{931D0696-38B8-4B12-B826-330C1A35F58A}" type="pres">
      <dgm:prSet presAssocID="{B33DC4AF-5713-498B-87CF-EEFBDC251744}" presName="aSpace" presStyleCnt="0"/>
      <dgm:spPr/>
    </dgm:pt>
    <dgm:pt modelId="{7FFB57D4-31D3-48E3-A116-A6706B524B87}" type="pres">
      <dgm:prSet presAssocID="{7D8F0249-FFEF-4176-A1E5-DFA4F8CF8BEC}" presName="aNode" presStyleLbl="fgAcc1" presStyleIdx="2" presStyleCnt="8" custScaleX="102492" custLinFactNeighborX="420" custLinFactNeighborY="26550">
        <dgm:presLayoutVars>
          <dgm:bulletEnabled val="1"/>
        </dgm:presLayoutVars>
      </dgm:prSet>
      <dgm:spPr/>
    </dgm:pt>
    <dgm:pt modelId="{CAB6C12C-5077-468C-84F2-B5B084DF6492}" type="pres">
      <dgm:prSet presAssocID="{7D8F0249-FFEF-4176-A1E5-DFA4F8CF8BEC}" presName="aSpace" presStyleCnt="0"/>
      <dgm:spPr/>
    </dgm:pt>
    <dgm:pt modelId="{420AEC2C-6A1E-42A4-A940-E174796EF67D}" type="pres">
      <dgm:prSet presAssocID="{9D9B23D9-2E93-4391-9639-73892C881524}" presName="aNode" presStyleLbl="fgAcc1" presStyleIdx="3" presStyleCnt="8">
        <dgm:presLayoutVars>
          <dgm:bulletEnabled val="1"/>
        </dgm:presLayoutVars>
      </dgm:prSet>
      <dgm:spPr/>
    </dgm:pt>
    <dgm:pt modelId="{8EF938C3-84CE-46EC-9FEB-AA19B2BCF015}" type="pres">
      <dgm:prSet presAssocID="{9D9B23D9-2E93-4391-9639-73892C881524}" presName="aSpace" presStyleCnt="0"/>
      <dgm:spPr/>
    </dgm:pt>
    <dgm:pt modelId="{1BE56142-B67E-4DAD-8322-D13452D3AD53}" type="pres">
      <dgm:prSet presAssocID="{91C7EA12-A085-4E9C-8C73-DF11ECB50ADA}" presName="aNode" presStyleLbl="fgAcc1" presStyleIdx="4" presStyleCnt="8">
        <dgm:presLayoutVars>
          <dgm:bulletEnabled val="1"/>
        </dgm:presLayoutVars>
      </dgm:prSet>
      <dgm:spPr/>
    </dgm:pt>
    <dgm:pt modelId="{19782574-328E-4D4C-A1A5-DAC4A0613723}" type="pres">
      <dgm:prSet presAssocID="{91C7EA12-A085-4E9C-8C73-DF11ECB50ADA}" presName="aSpace" presStyleCnt="0"/>
      <dgm:spPr/>
    </dgm:pt>
    <dgm:pt modelId="{6DA05A1D-BE39-43FE-90D4-0A0D729DF0B7}" type="pres">
      <dgm:prSet presAssocID="{1709109C-F9E4-4510-81FC-EE6A9A1AD42A}" presName="aNode" presStyleLbl="fgAcc1" presStyleIdx="5" presStyleCnt="8">
        <dgm:presLayoutVars>
          <dgm:bulletEnabled val="1"/>
        </dgm:presLayoutVars>
      </dgm:prSet>
      <dgm:spPr/>
    </dgm:pt>
    <dgm:pt modelId="{B565558A-E8C6-4E58-B033-CD4B6196CE41}" type="pres">
      <dgm:prSet presAssocID="{1709109C-F9E4-4510-81FC-EE6A9A1AD42A}" presName="aSpace" presStyleCnt="0"/>
      <dgm:spPr/>
    </dgm:pt>
    <dgm:pt modelId="{CBF40C90-8EBC-4094-A148-B39F227E68B9}" type="pres">
      <dgm:prSet presAssocID="{C7C7A763-4B23-4D47-8521-005137EC7BEA}" presName="aNode" presStyleLbl="fgAcc1" presStyleIdx="6" presStyleCnt="8">
        <dgm:presLayoutVars>
          <dgm:bulletEnabled val="1"/>
        </dgm:presLayoutVars>
      </dgm:prSet>
      <dgm:spPr/>
    </dgm:pt>
    <dgm:pt modelId="{31BDFC81-62F7-4FC3-A861-C89857B77DC6}" type="pres">
      <dgm:prSet presAssocID="{C7C7A763-4B23-4D47-8521-005137EC7BEA}" presName="aSpace" presStyleCnt="0"/>
      <dgm:spPr/>
    </dgm:pt>
    <dgm:pt modelId="{3D04BF57-C667-4F19-AB37-1EF9ADCC63C0}" type="pres">
      <dgm:prSet presAssocID="{C32A46C0-6A35-472E-AC0F-75DDE722D3BB}" presName="aNode" presStyleLbl="fgAcc1" presStyleIdx="7" presStyleCnt="8">
        <dgm:presLayoutVars>
          <dgm:bulletEnabled val="1"/>
        </dgm:presLayoutVars>
      </dgm:prSet>
      <dgm:spPr/>
    </dgm:pt>
    <dgm:pt modelId="{EEA7A78F-3B25-4C02-AE9E-F488B34DA9EF}" type="pres">
      <dgm:prSet presAssocID="{C32A46C0-6A35-472E-AC0F-75DDE722D3BB}" presName="aSpace" presStyleCnt="0"/>
      <dgm:spPr/>
    </dgm:pt>
  </dgm:ptLst>
  <dgm:cxnLst>
    <dgm:cxn modelId="{1A56472F-3B65-41EF-ABE9-666CC05A2973}" srcId="{F5CBE949-7555-4B30-BA7E-0F74F5F57BEA}" destId="{C7C7A763-4B23-4D47-8521-005137EC7BEA}" srcOrd="6" destOrd="0" parTransId="{0E7732AD-80A0-401D-9B9D-38A8E2C01B9E}" sibTransId="{E029088E-5646-4CDA-99AF-A3E3FF32EDBF}"/>
    <dgm:cxn modelId="{E86D3B40-4317-421F-8031-36E34F944EBE}" type="presOf" srcId="{252D0FC9-2ED1-4B5C-B9F5-2D25677D27B3}" destId="{000A5215-1DA6-43BE-B5DE-3938668A2AD5}" srcOrd="0" destOrd="0" presId="urn:microsoft.com/office/officeart/2005/8/layout/pyramid2"/>
    <dgm:cxn modelId="{8AB81068-99FD-4155-A980-212C98D173E7}" srcId="{F5CBE949-7555-4B30-BA7E-0F74F5F57BEA}" destId="{252D0FC9-2ED1-4B5C-B9F5-2D25677D27B3}" srcOrd="0" destOrd="0" parTransId="{9CE66C2D-070C-4E62-A8FF-8C51DD337007}" sibTransId="{6EA2E57D-F166-43B7-938E-EFEEB3516115}"/>
    <dgm:cxn modelId="{EA306669-7D12-4BE1-B6D7-21D8995A385F}" type="presOf" srcId="{91C7EA12-A085-4E9C-8C73-DF11ECB50ADA}" destId="{1BE56142-B67E-4DAD-8322-D13452D3AD53}" srcOrd="0" destOrd="0" presId="urn:microsoft.com/office/officeart/2005/8/layout/pyramid2"/>
    <dgm:cxn modelId="{0DBF706D-98BC-44CA-AF64-DB51E8502B10}" type="presOf" srcId="{9D9B23D9-2E93-4391-9639-73892C881524}" destId="{420AEC2C-6A1E-42A4-A940-E174796EF67D}" srcOrd="0" destOrd="0" presId="urn:microsoft.com/office/officeart/2005/8/layout/pyramid2"/>
    <dgm:cxn modelId="{910B5F50-8F17-4CD5-8FE6-1D7BEAE1F454}" srcId="{F5CBE949-7555-4B30-BA7E-0F74F5F57BEA}" destId="{B33DC4AF-5713-498B-87CF-EEFBDC251744}" srcOrd="1" destOrd="0" parTransId="{53D4D9A5-E444-4A57-AF37-6138A10EA344}" sibTransId="{BF44C58B-3D8E-4812-B1A0-EBC28C460EC4}"/>
    <dgm:cxn modelId="{CEC12053-07D1-4632-819D-42F729CB197C}" srcId="{F5CBE949-7555-4B30-BA7E-0F74F5F57BEA}" destId="{C32A46C0-6A35-472E-AC0F-75DDE722D3BB}" srcOrd="7" destOrd="0" parTransId="{6429F8D5-3032-4D7F-9D43-C607BFCF82BA}" sibTransId="{246674CC-6368-423C-A08C-C97ED60D4C5D}"/>
    <dgm:cxn modelId="{56C4948C-874B-46E7-B174-A89082A3B8DF}" type="presOf" srcId="{F5CBE949-7555-4B30-BA7E-0F74F5F57BEA}" destId="{674EC98B-2F4F-4227-ABBD-867A0C9AC36B}" srcOrd="0" destOrd="0" presId="urn:microsoft.com/office/officeart/2005/8/layout/pyramid2"/>
    <dgm:cxn modelId="{7378A699-FB57-44CE-927C-19CF0542DD0F}" type="presOf" srcId="{7D8F0249-FFEF-4176-A1E5-DFA4F8CF8BEC}" destId="{7FFB57D4-31D3-48E3-A116-A6706B524B87}" srcOrd="0" destOrd="0" presId="urn:microsoft.com/office/officeart/2005/8/layout/pyramid2"/>
    <dgm:cxn modelId="{46C6BBAA-BACA-471E-8E4B-161B374564CA}" srcId="{F5CBE949-7555-4B30-BA7E-0F74F5F57BEA}" destId="{9D9B23D9-2E93-4391-9639-73892C881524}" srcOrd="3" destOrd="0" parTransId="{C09A68AE-15A2-42D6-B3FD-1AE03139AA7F}" sibTransId="{833C412A-1D28-40E7-86CF-8E733324A7A5}"/>
    <dgm:cxn modelId="{91A0DDAE-5FB0-46BD-9A7C-80632AAEFEDC}" type="presOf" srcId="{C32A46C0-6A35-472E-AC0F-75DDE722D3BB}" destId="{3D04BF57-C667-4F19-AB37-1EF9ADCC63C0}" srcOrd="0" destOrd="0" presId="urn:microsoft.com/office/officeart/2005/8/layout/pyramid2"/>
    <dgm:cxn modelId="{98F09FAF-8AA6-448B-8AB4-C423F2CB5578}" type="presOf" srcId="{B33DC4AF-5713-498B-87CF-EEFBDC251744}" destId="{F4D95184-6E70-435F-AC3E-02910BAFDCA7}" srcOrd="0" destOrd="0" presId="urn:microsoft.com/office/officeart/2005/8/layout/pyramid2"/>
    <dgm:cxn modelId="{040261CE-DA5C-4A32-935D-B8A1707D1E04}" srcId="{F5CBE949-7555-4B30-BA7E-0F74F5F57BEA}" destId="{1709109C-F9E4-4510-81FC-EE6A9A1AD42A}" srcOrd="5" destOrd="0" parTransId="{1E6A22A6-4A61-4114-B9BC-9565D50D27A6}" sibTransId="{71FB23D9-E8AC-4CC1-814A-4BBCF7E83656}"/>
    <dgm:cxn modelId="{4B557CDA-E09D-40E9-AFAF-8092A11E81AC}" srcId="{F5CBE949-7555-4B30-BA7E-0F74F5F57BEA}" destId="{91C7EA12-A085-4E9C-8C73-DF11ECB50ADA}" srcOrd="4" destOrd="0" parTransId="{5D7E0123-0ADD-4611-A5CB-FBB3845FCA2F}" sibTransId="{B8E7FD80-66E1-418D-82EA-3EE0E293C243}"/>
    <dgm:cxn modelId="{A526ABDB-2C20-4181-9D67-16E5E0862E22}" type="presOf" srcId="{1709109C-F9E4-4510-81FC-EE6A9A1AD42A}" destId="{6DA05A1D-BE39-43FE-90D4-0A0D729DF0B7}" srcOrd="0" destOrd="0" presId="urn:microsoft.com/office/officeart/2005/8/layout/pyramid2"/>
    <dgm:cxn modelId="{DD7FD3ED-67D7-4B24-AD98-040542BDC765}" srcId="{F5CBE949-7555-4B30-BA7E-0F74F5F57BEA}" destId="{7D8F0249-FFEF-4176-A1E5-DFA4F8CF8BEC}" srcOrd="2" destOrd="0" parTransId="{4D6C00E7-4091-416B-9F60-6DCEB75EA4EA}" sibTransId="{6EA3C97A-0DE1-4E7B-9030-DD3BD672F932}"/>
    <dgm:cxn modelId="{3FBBF5F5-B604-4C44-AF8C-1D0ECCDA832F}" type="presOf" srcId="{C7C7A763-4B23-4D47-8521-005137EC7BEA}" destId="{CBF40C90-8EBC-4094-A148-B39F227E68B9}" srcOrd="0" destOrd="0" presId="urn:microsoft.com/office/officeart/2005/8/layout/pyramid2"/>
    <dgm:cxn modelId="{AB8C46AB-234A-48D1-B5FC-F9B0196B677F}" type="presParOf" srcId="{674EC98B-2F4F-4227-ABBD-867A0C9AC36B}" destId="{D49F4548-E3D1-4519-BD03-165591A811A2}" srcOrd="0" destOrd="0" presId="urn:microsoft.com/office/officeart/2005/8/layout/pyramid2"/>
    <dgm:cxn modelId="{83316C6F-5095-4A8E-9AF9-EACAA254AE9C}" type="presParOf" srcId="{674EC98B-2F4F-4227-ABBD-867A0C9AC36B}" destId="{B8463B51-FFD6-49F3-94EB-125A5FAFC594}" srcOrd="1" destOrd="0" presId="urn:microsoft.com/office/officeart/2005/8/layout/pyramid2"/>
    <dgm:cxn modelId="{1EFCB3C2-6495-4E60-AB12-789D62EEB7A6}" type="presParOf" srcId="{B8463B51-FFD6-49F3-94EB-125A5FAFC594}" destId="{000A5215-1DA6-43BE-B5DE-3938668A2AD5}" srcOrd="0" destOrd="0" presId="urn:microsoft.com/office/officeart/2005/8/layout/pyramid2"/>
    <dgm:cxn modelId="{9043D155-3914-4664-A76C-CE4D14872F4A}" type="presParOf" srcId="{B8463B51-FFD6-49F3-94EB-125A5FAFC594}" destId="{A69D516C-08C3-4D65-AB85-F50E16405D86}" srcOrd="1" destOrd="0" presId="urn:microsoft.com/office/officeart/2005/8/layout/pyramid2"/>
    <dgm:cxn modelId="{13C56369-B0A0-4950-94EA-100744A2ACB9}" type="presParOf" srcId="{B8463B51-FFD6-49F3-94EB-125A5FAFC594}" destId="{F4D95184-6E70-435F-AC3E-02910BAFDCA7}" srcOrd="2" destOrd="0" presId="urn:microsoft.com/office/officeart/2005/8/layout/pyramid2"/>
    <dgm:cxn modelId="{B324607C-C6BE-4FEE-8365-A18D797A0CE4}" type="presParOf" srcId="{B8463B51-FFD6-49F3-94EB-125A5FAFC594}" destId="{931D0696-38B8-4B12-B826-330C1A35F58A}" srcOrd="3" destOrd="0" presId="urn:microsoft.com/office/officeart/2005/8/layout/pyramid2"/>
    <dgm:cxn modelId="{24E45DEE-8815-404C-862A-B7169DFB650A}" type="presParOf" srcId="{B8463B51-FFD6-49F3-94EB-125A5FAFC594}" destId="{7FFB57D4-31D3-48E3-A116-A6706B524B87}" srcOrd="4" destOrd="0" presId="urn:microsoft.com/office/officeart/2005/8/layout/pyramid2"/>
    <dgm:cxn modelId="{BCDCC48A-5D23-4E1E-A328-B3FE9738969F}" type="presParOf" srcId="{B8463B51-FFD6-49F3-94EB-125A5FAFC594}" destId="{CAB6C12C-5077-468C-84F2-B5B084DF6492}" srcOrd="5" destOrd="0" presId="urn:microsoft.com/office/officeart/2005/8/layout/pyramid2"/>
    <dgm:cxn modelId="{B617856C-3C56-4042-8093-C69AE0779895}" type="presParOf" srcId="{B8463B51-FFD6-49F3-94EB-125A5FAFC594}" destId="{420AEC2C-6A1E-42A4-A940-E174796EF67D}" srcOrd="6" destOrd="0" presId="urn:microsoft.com/office/officeart/2005/8/layout/pyramid2"/>
    <dgm:cxn modelId="{3EA29A5D-9CF7-4ABB-9BD4-8B24191506A1}" type="presParOf" srcId="{B8463B51-FFD6-49F3-94EB-125A5FAFC594}" destId="{8EF938C3-84CE-46EC-9FEB-AA19B2BCF015}" srcOrd="7" destOrd="0" presId="urn:microsoft.com/office/officeart/2005/8/layout/pyramid2"/>
    <dgm:cxn modelId="{2375192E-DB6E-4D5A-8137-8BDD55B0829C}" type="presParOf" srcId="{B8463B51-FFD6-49F3-94EB-125A5FAFC594}" destId="{1BE56142-B67E-4DAD-8322-D13452D3AD53}" srcOrd="8" destOrd="0" presId="urn:microsoft.com/office/officeart/2005/8/layout/pyramid2"/>
    <dgm:cxn modelId="{CA9F83CC-AEB6-4AA5-B0B2-927D252DD7A3}" type="presParOf" srcId="{B8463B51-FFD6-49F3-94EB-125A5FAFC594}" destId="{19782574-328E-4D4C-A1A5-DAC4A0613723}" srcOrd="9" destOrd="0" presId="urn:microsoft.com/office/officeart/2005/8/layout/pyramid2"/>
    <dgm:cxn modelId="{B95D0CF7-C72A-49FB-B9E1-678B2AC1AE0E}" type="presParOf" srcId="{B8463B51-FFD6-49F3-94EB-125A5FAFC594}" destId="{6DA05A1D-BE39-43FE-90D4-0A0D729DF0B7}" srcOrd="10" destOrd="0" presId="urn:microsoft.com/office/officeart/2005/8/layout/pyramid2"/>
    <dgm:cxn modelId="{EE8A1716-61B8-41F5-98E3-7ED2E0207F02}" type="presParOf" srcId="{B8463B51-FFD6-49F3-94EB-125A5FAFC594}" destId="{B565558A-E8C6-4E58-B033-CD4B6196CE41}" srcOrd="11" destOrd="0" presId="urn:microsoft.com/office/officeart/2005/8/layout/pyramid2"/>
    <dgm:cxn modelId="{02B76D3A-2B29-41E8-9218-42BEFFE4CA13}" type="presParOf" srcId="{B8463B51-FFD6-49F3-94EB-125A5FAFC594}" destId="{CBF40C90-8EBC-4094-A148-B39F227E68B9}" srcOrd="12" destOrd="0" presId="urn:microsoft.com/office/officeart/2005/8/layout/pyramid2"/>
    <dgm:cxn modelId="{E8076C0D-878F-4C9C-AF92-8FFDB455D5F7}" type="presParOf" srcId="{B8463B51-FFD6-49F3-94EB-125A5FAFC594}" destId="{31BDFC81-62F7-4FC3-A861-C89857B77DC6}" srcOrd="13" destOrd="0" presId="urn:microsoft.com/office/officeart/2005/8/layout/pyramid2"/>
    <dgm:cxn modelId="{022446EF-A997-425E-8D07-9FE47AA9499A}" type="presParOf" srcId="{B8463B51-FFD6-49F3-94EB-125A5FAFC594}" destId="{3D04BF57-C667-4F19-AB37-1EF9ADCC63C0}" srcOrd="14" destOrd="0" presId="urn:microsoft.com/office/officeart/2005/8/layout/pyramid2"/>
    <dgm:cxn modelId="{4B0FC7F1-1DB1-4028-B4A4-D6C801313FFD}" type="presParOf" srcId="{B8463B51-FFD6-49F3-94EB-125A5FAFC594}" destId="{EEA7A78F-3B25-4C02-AE9E-F488B34DA9EF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0CAFE6-7666-4431-AD19-7805E3E9229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379EC6A-2E2E-4B5B-9066-9E206BC04DC2}">
      <dgm:prSet phldrT="[Текст]" custT="1"/>
      <dgm:spPr/>
      <dgm:t>
        <a:bodyPr/>
        <a:lstStyle/>
        <a:p>
          <a:r>
            <a:rPr lang="uk-UA" sz="1400" dirty="0"/>
            <a:t>Забезпечення сучасної освіти та цілісного розвитку здобувачів освіти у відповідності до  індивідуальних та суспільних потреб. </a:t>
          </a:r>
        </a:p>
      </dgm:t>
    </dgm:pt>
    <dgm:pt modelId="{0E40AC01-C4D9-4B9B-9BAD-826E60595B11}" type="parTrans" cxnId="{E3C7BEC6-6ABA-4F3D-A70F-1BD83620DAE0}">
      <dgm:prSet/>
      <dgm:spPr/>
      <dgm:t>
        <a:bodyPr/>
        <a:lstStyle/>
        <a:p>
          <a:endParaRPr lang="uk-UA"/>
        </a:p>
      </dgm:t>
    </dgm:pt>
    <dgm:pt modelId="{621BC293-238D-4A39-94ED-5E063E6F7D6D}" type="sibTrans" cxnId="{E3C7BEC6-6ABA-4F3D-A70F-1BD83620DAE0}">
      <dgm:prSet/>
      <dgm:spPr/>
      <dgm:t>
        <a:bodyPr/>
        <a:lstStyle/>
        <a:p>
          <a:endParaRPr lang="uk-UA"/>
        </a:p>
      </dgm:t>
    </dgm:pt>
    <dgm:pt modelId="{47E22607-1D3B-4FE2-8F85-FE41E72AB45A}">
      <dgm:prSet phldrT="[Текст]" custT="1"/>
      <dgm:spPr/>
      <dgm:t>
        <a:bodyPr/>
        <a:lstStyle/>
        <a:p>
          <a:r>
            <a:rPr lang="uk-UA" sz="1400" dirty="0"/>
            <a:t>Створення безпечного та здорового  освітнього середовища, у якому кожна дитина, незалежно від особливих потреб, соціального статусу чи інших ознак,  зможе </a:t>
          </a:r>
          <a:r>
            <a:rPr lang="uk-UA" sz="1400" dirty="0" err="1"/>
            <a:t>комфортно</a:t>
          </a:r>
          <a:r>
            <a:rPr lang="uk-UA" sz="1400" dirty="0"/>
            <a:t> навчатися.</a:t>
          </a:r>
        </a:p>
      </dgm:t>
    </dgm:pt>
    <dgm:pt modelId="{261EE296-AFBA-464D-BDFF-249A6D165A7A}" type="parTrans" cxnId="{B7E7E322-7A55-4890-8BDF-F89DD69F3BF5}">
      <dgm:prSet/>
      <dgm:spPr/>
      <dgm:t>
        <a:bodyPr/>
        <a:lstStyle/>
        <a:p>
          <a:endParaRPr lang="uk-UA"/>
        </a:p>
      </dgm:t>
    </dgm:pt>
    <dgm:pt modelId="{D231A00C-F209-4079-BAFD-3A5BBEFFFE19}" type="sibTrans" cxnId="{B7E7E322-7A55-4890-8BDF-F89DD69F3BF5}">
      <dgm:prSet/>
      <dgm:spPr/>
      <dgm:t>
        <a:bodyPr/>
        <a:lstStyle/>
        <a:p>
          <a:endParaRPr lang="uk-UA"/>
        </a:p>
      </dgm:t>
    </dgm:pt>
    <dgm:pt modelId="{76921A5F-0C84-4C3D-ACFA-2AD89DF8E8F1}">
      <dgm:prSet phldrT="[Текст]" custT="1"/>
      <dgm:spPr/>
      <dgm:t>
        <a:bodyPr/>
        <a:lstStyle/>
        <a:p>
          <a:r>
            <a:rPr lang="uk-UA" sz="1400" dirty="0"/>
            <a:t>Реалізація Державних стандартів у галузі освіти, створення умов для підвищення рівня розвитку кожної дитини, її самореалізації; здійснення ефективної підготовки випускників до майбутнього життя. Кожен здобувач освіти під час освітнього процесу повинен набути життєвих </a:t>
          </a:r>
          <a:r>
            <a:rPr lang="uk-UA" sz="1400" dirty="0" err="1"/>
            <a:t>компетентностей</a:t>
          </a:r>
          <a:r>
            <a:rPr lang="uk-UA" sz="1400" dirty="0"/>
            <a:t>.</a:t>
          </a:r>
        </a:p>
      </dgm:t>
    </dgm:pt>
    <dgm:pt modelId="{EDC41C7B-B744-4051-B534-9D8B32FEEF0A}" type="parTrans" cxnId="{D70B4585-6E55-48F5-8168-08BA01841D2A}">
      <dgm:prSet/>
      <dgm:spPr/>
      <dgm:t>
        <a:bodyPr/>
        <a:lstStyle/>
        <a:p>
          <a:endParaRPr lang="uk-UA"/>
        </a:p>
      </dgm:t>
    </dgm:pt>
    <dgm:pt modelId="{C067643D-87CE-4B81-8C55-8565C455172E}" type="sibTrans" cxnId="{D70B4585-6E55-48F5-8168-08BA01841D2A}">
      <dgm:prSet/>
      <dgm:spPr/>
      <dgm:t>
        <a:bodyPr/>
        <a:lstStyle/>
        <a:p>
          <a:endParaRPr lang="uk-UA"/>
        </a:p>
      </dgm:t>
    </dgm:pt>
    <dgm:pt modelId="{8AAFDFA0-FA28-4821-9A74-CF772711AC7F}">
      <dgm:prSet phldrT="[Текст]" custT="1"/>
      <dgm:spPr/>
      <dgm:t>
        <a:bodyPr/>
        <a:lstStyle/>
        <a:p>
          <a:r>
            <a:rPr lang="uk-UA" sz="1400" dirty="0"/>
            <a:t>Створення умов для якісного надання освітніх послуг шляхом тісної взаємодії в системі «здобувачі освіти-батьки здобувачів освіти - педагоги». Створення сприятливого освітнього середовища на основі демократизації, гуманізації, співпраці, співтворчості, забезпечення умов для фізичного розвитку та зміцнення здоров'я  дітей, їх соціальної адаптації, духовного зростання</a:t>
          </a:r>
        </a:p>
      </dgm:t>
    </dgm:pt>
    <dgm:pt modelId="{15A07877-3442-4AA5-AB14-5E2CC474D0B4}" type="parTrans" cxnId="{95FD114F-3D0E-4690-90AA-1C156394CC71}">
      <dgm:prSet/>
      <dgm:spPr/>
      <dgm:t>
        <a:bodyPr/>
        <a:lstStyle/>
        <a:p>
          <a:endParaRPr lang="uk-UA"/>
        </a:p>
      </dgm:t>
    </dgm:pt>
    <dgm:pt modelId="{3A1EC467-E117-484B-A89D-65F673C03B54}" type="sibTrans" cxnId="{95FD114F-3D0E-4690-90AA-1C156394CC71}">
      <dgm:prSet/>
      <dgm:spPr/>
      <dgm:t>
        <a:bodyPr/>
        <a:lstStyle/>
        <a:p>
          <a:endParaRPr lang="uk-UA"/>
        </a:p>
      </dgm:t>
    </dgm:pt>
    <dgm:pt modelId="{DDE70C0F-AA0F-4EC8-A6FB-DD6AD3303774}" type="pres">
      <dgm:prSet presAssocID="{1F0CAFE6-7666-4431-AD19-7805E3E92292}" presName="Name0" presStyleCnt="0">
        <dgm:presLayoutVars>
          <dgm:chMax val="7"/>
          <dgm:chPref val="7"/>
          <dgm:dir/>
        </dgm:presLayoutVars>
      </dgm:prSet>
      <dgm:spPr/>
    </dgm:pt>
    <dgm:pt modelId="{15E9D194-36C1-4D03-A2D9-84082A7F36FC}" type="pres">
      <dgm:prSet presAssocID="{1F0CAFE6-7666-4431-AD19-7805E3E92292}" presName="Name1" presStyleCnt="0"/>
      <dgm:spPr/>
    </dgm:pt>
    <dgm:pt modelId="{70AE39AD-996F-4926-BE07-849562FFB847}" type="pres">
      <dgm:prSet presAssocID="{1F0CAFE6-7666-4431-AD19-7805E3E92292}" presName="cycle" presStyleCnt="0"/>
      <dgm:spPr/>
    </dgm:pt>
    <dgm:pt modelId="{E1812F1D-5ED7-4822-8A37-CD16C1DC4301}" type="pres">
      <dgm:prSet presAssocID="{1F0CAFE6-7666-4431-AD19-7805E3E92292}" presName="srcNode" presStyleLbl="node1" presStyleIdx="0" presStyleCnt="4"/>
      <dgm:spPr/>
    </dgm:pt>
    <dgm:pt modelId="{9FFD97CF-AF99-40E9-AB44-84209A4FCC26}" type="pres">
      <dgm:prSet presAssocID="{1F0CAFE6-7666-4431-AD19-7805E3E92292}" presName="conn" presStyleLbl="parChTrans1D2" presStyleIdx="0" presStyleCnt="1"/>
      <dgm:spPr/>
    </dgm:pt>
    <dgm:pt modelId="{652DF2A5-7B66-47E3-806D-E2280BF7F029}" type="pres">
      <dgm:prSet presAssocID="{1F0CAFE6-7666-4431-AD19-7805E3E92292}" presName="extraNode" presStyleLbl="node1" presStyleIdx="0" presStyleCnt="4"/>
      <dgm:spPr/>
    </dgm:pt>
    <dgm:pt modelId="{B0FECFB4-2DD9-455A-9E4E-995A4AEE2744}" type="pres">
      <dgm:prSet presAssocID="{1F0CAFE6-7666-4431-AD19-7805E3E92292}" presName="dstNode" presStyleLbl="node1" presStyleIdx="0" presStyleCnt="4"/>
      <dgm:spPr/>
    </dgm:pt>
    <dgm:pt modelId="{768DA148-0B27-495E-9F84-1A4805D9BE9D}" type="pres">
      <dgm:prSet presAssocID="{6379EC6A-2E2E-4B5B-9066-9E206BC04DC2}" presName="text_1" presStyleLbl="node1" presStyleIdx="0" presStyleCnt="4" custScaleX="100660" custScaleY="138040" custLinFactNeighborX="-380" custLinFactNeighborY="3275">
        <dgm:presLayoutVars>
          <dgm:bulletEnabled val="1"/>
        </dgm:presLayoutVars>
      </dgm:prSet>
      <dgm:spPr/>
    </dgm:pt>
    <dgm:pt modelId="{37A8E7FC-202E-4098-A755-E068FEB8206F}" type="pres">
      <dgm:prSet presAssocID="{6379EC6A-2E2E-4B5B-9066-9E206BC04DC2}" presName="accent_1" presStyleCnt="0"/>
      <dgm:spPr/>
    </dgm:pt>
    <dgm:pt modelId="{07D50B2B-DF84-4DD9-94D3-81D601D7B0BA}" type="pres">
      <dgm:prSet presAssocID="{6379EC6A-2E2E-4B5B-9066-9E206BC04DC2}" presName="accentRepeatNode" presStyleLbl="solidFgAcc1" presStyleIdx="0" presStyleCnt="4"/>
      <dgm:spPr/>
    </dgm:pt>
    <dgm:pt modelId="{7C842517-49A7-4E63-BFCC-7FCCBFD47BBE}" type="pres">
      <dgm:prSet presAssocID="{47E22607-1D3B-4FE2-8F85-FE41E72AB45A}" presName="text_2" presStyleLbl="node1" presStyleIdx="1" presStyleCnt="4" custScaleY="159510">
        <dgm:presLayoutVars>
          <dgm:bulletEnabled val="1"/>
        </dgm:presLayoutVars>
      </dgm:prSet>
      <dgm:spPr/>
    </dgm:pt>
    <dgm:pt modelId="{90B87C22-B47F-443B-8226-AB02DA027C82}" type="pres">
      <dgm:prSet presAssocID="{47E22607-1D3B-4FE2-8F85-FE41E72AB45A}" presName="accent_2" presStyleCnt="0"/>
      <dgm:spPr/>
    </dgm:pt>
    <dgm:pt modelId="{07D1A4A2-C8FA-4D39-92EE-099CDD0115A2}" type="pres">
      <dgm:prSet presAssocID="{47E22607-1D3B-4FE2-8F85-FE41E72AB45A}" presName="accentRepeatNode" presStyleLbl="solidFgAcc1" presStyleIdx="1" presStyleCnt="4"/>
      <dgm:spPr/>
    </dgm:pt>
    <dgm:pt modelId="{559CEC1F-BE22-40D3-B337-3450329B9973}" type="pres">
      <dgm:prSet presAssocID="{76921A5F-0C84-4C3D-ACFA-2AD89DF8E8F1}" presName="text_3" presStyleLbl="node1" presStyleIdx="2" presStyleCnt="4" custScaleY="150026">
        <dgm:presLayoutVars>
          <dgm:bulletEnabled val="1"/>
        </dgm:presLayoutVars>
      </dgm:prSet>
      <dgm:spPr/>
    </dgm:pt>
    <dgm:pt modelId="{93653622-6923-46A8-BF72-9416F65EC018}" type="pres">
      <dgm:prSet presAssocID="{76921A5F-0C84-4C3D-ACFA-2AD89DF8E8F1}" presName="accent_3" presStyleCnt="0"/>
      <dgm:spPr/>
    </dgm:pt>
    <dgm:pt modelId="{1B737882-0A32-47C1-BD49-819163EBCE05}" type="pres">
      <dgm:prSet presAssocID="{76921A5F-0C84-4C3D-ACFA-2AD89DF8E8F1}" presName="accentRepeatNode" presStyleLbl="solidFgAcc1" presStyleIdx="2" presStyleCnt="4"/>
      <dgm:spPr/>
    </dgm:pt>
    <dgm:pt modelId="{ED0FEE9E-5C4A-4A06-8467-45BCC1280B03}" type="pres">
      <dgm:prSet presAssocID="{8AAFDFA0-FA28-4821-9A74-CF772711AC7F}" presName="text_4" presStyleLbl="node1" presStyleIdx="3" presStyleCnt="4" custAng="0" custScaleX="99934" custScaleY="146732">
        <dgm:presLayoutVars>
          <dgm:bulletEnabled val="1"/>
        </dgm:presLayoutVars>
      </dgm:prSet>
      <dgm:spPr/>
    </dgm:pt>
    <dgm:pt modelId="{995BEF7B-28BF-4643-B22E-4843785EE1FC}" type="pres">
      <dgm:prSet presAssocID="{8AAFDFA0-FA28-4821-9A74-CF772711AC7F}" presName="accent_4" presStyleCnt="0"/>
      <dgm:spPr/>
    </dgm:pt>
    <dgm:pt modelId="{71469A13-C7AF-4C57-8B64-8171E483ECCC}" type="pres">
      <dgm:prSet presAssocID="{8AAFDFA0-FA28-4821-9A74-CF772711AC7F}" presName="accentRepeatNode" presStyleLbl="solidFgAcc1" presStyleIdx="3" presStyleCnt="4"/>
      <dgm:spPr/>
    </dgm:pt>
  </dgm:ptLst>
  <dgm:cxnLst>
    <dgm:cxn modelId="{8C6F8F04-F099-4D77-B9BC-169CD9C907A6}" type="presOf" srcId="{8AAFDFA0-FA28-4821-9A74-CF772711AC7F}" destId="{ED0FEE9E-5C4A-4A06-8467-45BCC1280B03}" srcOrd="0" destOrd="0" presId="urn:microsoft.com/office/officeart/2008/layout/VerticalCurvedList"/>
    <dgm:cxn modelId="{C9B58311-F99B-4242-9837-52CDDAA46FCA}" type="presOf" srcId="{76921A5F-0C84-4C3D-ACFA-2AD89DF8E8F1}" destId="{559CEC1F-BE22-40D3-B337-3450329B9973}" srcOrd="0" destOrd="0" presId="urn:microsoft.com/office/officeart/2008/layout/VerticalCurvedList"/>
    <dgm:cxn modelId="{B7E7E322-7A55-4890-8BDF-F89DD69F3BF5}" srcId="{1F0CAFE6-7666-4431-AD19-7805E3E92292}" destId="{47E22607-1D3B-4FE2-8F85-FE41E72AB45A}" srcOrd="1" destOrd="0" parTransId="{261EE296-AFBA-464D-BDFF-249A6D165A7A}" sibTransId="{D231A00C-F209-4079-BAFD-3A5BBEFFFE19}"/>
    <dgm:cxn modelId="{6A444861-67E9-402A-AE41-9C5E04F21D1A}" type="presOf" srcId="{47E22607-1D3B-4FE2-8F85-FE41E72AB45A}" destId="{7C842517-49A7-4E63-BFCC-7FCCBFD47BBE}" srcOrd="0" destOrd="0" presId="urn:microsoft.com/office/officeart/2008/layout/VerticalCurvedList"/>
    <dgm:cxn modelId="{B8504945-0B5F-4992-BDC4-C3267D3EA5B1}" type="presOf" srcId="{6379EC6A-2E2E-4B5B-9066-9E206BC04DC2}" destId="{768DA148-0B27-495E-9F84-1A4805D9BE9D}" srcOrd="0" destOrd="0" presId="urn:microsoft.com/office/officeart/2008/layout/VerticalCurvedList"/>
    <dgm:cxn modelId="{D62B0E67-57B6-419F-B4E5-483B77796A25}" type="presOf" srcId="{1F0CAFE6-7666-4431-AD19-7805E3E92292}" destId="{DDE70C0F-AA0F-4EC8-A6FB-DD6AD3303774}" srcOrd="0" destOrd="0" presId="urn:microsoft.com/office/officeart/2008/layout/VerticalCurvedList"/>
    <dgm:cxn modelId="{95FD114F-3D0E-4690-90AA-1C156394CC71}" srcId="{1F0CAFE6-7666-4431-AD19-7805E3E92292}" destId="{8AAFDFA0-FA28-4821-9A74-CF772711AC7F}" srcOrd="3" destOrd="0" parTransId="{15A07877-3442-4AA5-AB14-5E2CC474D0B4}" sibTransId="{3A1EC467-E117-484B-A89D-65F673C03B54}"/>
    <dgm:cxn modelId="{0218B082-66D9-4105-883A-B37DCD120F64}" type="presOf" srcId="{621BC293-238D-4A39-94ED-5E063E6F7D6D}" destId="{9FFD97CF-AF99-40E9-AB44-84209A4FCC26}" srcOrd="0" destOrd="0" presId="urn:microsoft.com/office/officeart/2008/layout/VerticalCurvedList"/>
    <dgm:cxn modelId="{D70B4585-6E55-48F5-8168-08BA01841D2A}" srcId="{1F0CAFE6-7666-4431-AD19-7805E3E92292}" destId="{76921A5F-0C84-4C3D-ACFA-2AD89DF8E8F1}" srcOrd="2" destOrd="0" parTransId="{EDC41C7B-B744-4051-B534-9D8B32FEEF0A}" sibTransId="{C067643D-87CE-4B81-8C55-8565C455172E}"/>
    <dgm:cxn modelId="{E3C7BEC6-6ABA-4F3D-A70F-1BD83620DAE0}" srcId="{1F0CAFE6-7666-4431-AD19-7805E3E92292}" destId="{6379EC6A-2E2E-4B5B-9066-9E206BC04DC2}" srcOrd="0" destOrd="0" parTransId="{0E40AC01-C4D9-4B9B-9BAD-826E60595B11}" sibTransId="{621BC293-238D-4A39-94ED-5E063E6F7D6D}"/>
    <dgm:cxn modelId="{E75F1BA2-EF29-432D-B2D9-7CA90A9E280D}" type="presParOf" srcId="{DDE70C0F-AA0F-4EC8-A6FB-DD6AD3303774}" destId="{15E9D194-36C1-4D03-A2D9-84082A7F36FC}" srcOrd="0" destOrd="0" presId="urn:microsoft.com/office/officeart/2008/layout/VerticalCurvedList"/>
    <dgm:cxn modelId="{79C750D4-563C-4036-A99D-1EB7BF51625A}" type="presParOf" srcId="{15E9D194-36C1-4D03-A2D9-84082A7F36FC}" destId="{70AE39AD-996F-4926-BE07-849562FFB847}" srcOrd="0" destOrd="0" presId="urn:microsoft.com/office/officeart/2008/layout/VerticalCurvedList"/>
    <dgm:cxn modelId="{A4CF853A-78FF-4FB5-9A04-AD2E084B9B1E}" type="presParOf" srcId="{70AE39AD-996F-4926-BE07-849562FFB847}" destId="{E1812F1D-5ED7-4822-8A37-CD16C1DC4301}" srcOrd="0" destOrd="0" presId="urn:microsoft.com/office/officeart/2008/layout/VerticalCurvedList"/>
    <dgm:cxn modelId="{1CE7AF50-5BF7-4B2A-BBDC-DF1C0CC771DB}" type="presParOf" srcId="{70AE39AD-996F-4926-BE07-849562FFB847}" destId="{9FFD97CF-AF99-40E9-AB44-84209A4FCC26}" srcOrd="1" destOrd="0" presId="urn:microsoft.com/office/officeart/2008/layout/VerticalCurvedList"/>
    <dgm:cxn modelId="{B401D9DF-57A1-4728-B384-EB78355CC14C}" type="presParOf" srcId="{70AE39AD-996F-4926-BE07-849562FFB847}" destId="{652DF2A5-7B66-47E3-806D-E2280BF7F029}" srcOrd="2" destOrd="0" presId="urn:microsoft.com/office/officeart/2008/layout/VerticalCurvedList"/>
    <dgm:cxn modelId="{8EABAAD2-F20E-433D-B44A-AEC04B20ABEE}" type="presParOf" srcId="{70AE39AD-996F-4926-BE07-849562FFB847}" destId="{B0FECFB4-2DD9-455A-9E4E-995A4AEE2744}" srcOrd="3" destOrd="0" presId="urn:microsoft.com/office/officeart/2008/layout/VerticalCurvedList"/>
    <dgm:cxn modelId="{16B6619E-E53C-44A7-A67A-A91B06C05E41}" type="presParOf" srcId="{15E9D194-36C1-4D03-A2D9-84082A7F36FC}" destId="{768DA148-0B27-495E-9F84-1A4805D9BE9D}" srcOrd="1" destOrd="0" presId="urn:microsoft.com/office/officeart/2008/layout/VerticalCurvedList"/>
    <dgm:cxn modelId="{DDCD0D42-9F02-446D-AFFB-C6FB5C20E304}" type="presParOf" srcId="{15E9D194-36C1-4D03-A2D9-84082A7F36FC}" destId="{37A8E7FC-202E-4098-A755-E068FEB8206F}" srcOrd="2" destOrd="0" presId="urn:microsoft.com/office/officeart/2008/layout/VerticalCurvedList"/>
    <dgm:cxn modelId="{445DD45B-C245-47CB-AB58-C65553673D4E}" type="presParOf" srcId="{37A8E7FC-202E-4098-A755-E068FEB8206F}" destId="{07D50B2B-DF84-4DD9-94D3-81D601D7B0BA}" srcOrd="0" destOrd="0" presId="urn:microsoft.com/office/officeart/2008/layout/VerticalCurvedList"/>
    <dgm:cxn modelId="{F4EB4D98-2F36-4C64-9723-9CB241C54792}" type="presParOf" srcId="{15E9D194-36C1-4D03-A2D9-84082A7F36FC}" destId="{7C842517-49A7-4E63-BFCC-7FCCBFD47BBE}" srcOrd="3" destOrd="0" presId="urn:microsoft.com/office/officeart/2008/layout/VerticalCurvedList"/>
    <dgm:cxn modelId="{FF60D2D4-0336-4F66-9051-F99827F99734}" type="presParOf" srcId="{15E9D194-36C1-4D03-A2D9-84082A7F36FC}" destId="{90B87C22-B47F-443B-8226-AB02DA027C82}" srcOrd="4" destOrd="0" presId="urn:microsoft.com/office/officeart/2008/layout/VerticalCurvedList"/>
    <dgm:cxn modelId="{E22B558A-2D06-4649-9A0E-2ED735506EEE}" type="presParOf" srcId="{90B87C22-B47F-443B-8226-AB02DA027C82}" destId="{07D1A4A2-C8FA-4D39-92EE-099CDD0115A2}" srcOrd="0" destOrd="0" presId="urn:microsoft.com/office/officeart/2008/layout/VerticalCurvedList"/>
    <dgm:cxn modelId="{9B4082D0-65BD-4F33-86E3-44266584E46D}" type="presParOf" srcId="{15E9D194-36C1-4D03-A2D9-84082A7F36FC}" destId="{559CEC1F-BE22-40D3-B337-3450329B9973}" srcOrd="5" destOrd="0" presId="urn:microsoft.com/office/officeart/2008/layout/VerticalCurvedList"/>
    <dgm:cxn modelId="{351F994F-3C6B-4C2C-99CF-F5A6D4545431}" type="presParOf" srcId="{15E9D194-36C1-4D03-A2D9-84082A7F36FC}" destId="{93653622-6923-46A8-BF72-9416F65EC018}" srcOrd="6" destOrd="0" presId="urn:microsoft.com/office/officeart/2008/layout/VerticalCurvedList"/>
    <dgm:cxn modelId="{02DFD216-D0EC-4A9D-959D-0C7D89BB0A73}" type="presParOf" srcId="{93653622-6923-46A8-BF72-9416F65EC018}" destId="{1B737882-0A32-47C1-BD49-819163EBCE05}" srcOrd="0" destOrd="0" presId="urn:microsoft.com/office/officeart/2008/layout/VerticalCurvedList"/>
    <dgm:cxn modelId="{1CC61AA8-B41B-49CE-93CB-3B26EB7F4539}" type="presParOf" srcId="{15E9D194-36C1-4D03-A2D9-84082A7F36FC}" destId="{ED0FEE9E-5C4A-4A06-8467-45BCC1280B03}" srcOrd="7" destOrd="0" presId="urn:microsoft.com/office/officeart/2008/layout/VerticalCurvedList"/>
    <dgm:cxn modelId="{122E0338-8297-4723-85C9-A25EDE3008BF}" type="presParOf" srcId="{15E9D194-36C1-4D03-A2D9-84082A7F36FC}" destId="{995BEF7B-28BF-4643-B22E-4843785EE1FC}" srcOrd="8" destOrd="0" presId="urn:microsoft.com/office/officeart/2008/layout/VerticalCurvedList"/>
    <dgm:cxn modelId="{EF6CC66E-D90B-42CF-830E-B86028F6ED87}" type="presParOf" srcId="{995BEF7B-28BF-4643-B22E-4843785EE1FC}" destId="{71469A13-C7AF-4C57-8B64-8171E483EC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81052FE-A0A1-4F29-8867-BA16BB9416AC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2F908BE7-8868-482A-A824-04A1F91687B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600" b="1" u="none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Здобутки</a:t>
          </a:r>
        </a:p>
      </dgm:t>
    </dgm:pt>
    <dgm:pt modelId="{EE736811-04FA-4C4E-B156-BB98225B1F84}" type="parTrans" cxnId="{6F982B47-38D4-40E2-A731-B384288783C0}">
      <dgm:prSet/>
      <dgm:spPr/>
      <dgm:t>
        <a:bodyPr/>
        <a:lstStyle/>
        <a:p>
          <a:endParaRPr lang="uk-UA"/>
        </a:p>
      </dgm:t>
    </dgm:pt>
    <dgm:pt modelId="{E4859870-4E73-45AB-8FD0-DBFBD6688B48}" type="sibTrans" cxnId="{6F982B47-38D4-40E2-A731-B384288783C0}">
      <dgm:prSet/>
      <dgm:spPr/>
      <dgm:t>
        <a:bodyPr/>
        <a:lstStyle/>
        <a:p>
          <a:endParaRPr lang="uk-UA"/>
        </a:p>
      </dgm:t>
    </dgm:pt>
    <dgm:pt modelId="{B6680C92-D8DD-4C36-A7A3-7208DFF1F68A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Освітній процес</a:t>
          </a:r>
        </a:p>
      </dgm:t>
    </dgm:pt>
    <dgm:pt modelId="{521CE0AA-0C7B-43D0-89A1-488E23F1923C}" type="parTrans" cxnId="{AA47FF73-BAFE-4FF5-87E4-EA6347229160}">
      <dgm:prSet/>
      <dgm:spPr/>
      <dgm:t>
        <a:bodyPr/>
        <a:lstStyle/>
        <a:p>
          <a:endParaRPr lang="uk-UA"/>
        </a:p>
      </dgm:t>
    </dgm:pt>
    <dgm:pt modelId="{220BB96E-E9C1-438A-A3D4-FDD1EE5E38B1}" type="sibTrans" cxnId="{AA47FF73-BAFE-4FF5-87E4-EA6347229160}">
      <dgm:prSet/>
      <dgm:spPr/>
      <dgm:t>
        <a:bodyPr/>
        <a:lstStyle/>
        <a:p>
          <a:endParaRPr lang="uk-UA"/>
        </a:p>
      </dgm:t>
    </dgm:pt>
    <dgm:pt modelId="{02C5F0D9-CE98-4243-A4B4-BDFFF1E9FAFB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uk-UA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Матеріально - технічне забезпечення</a:t>
          </a:r>
        </a:p>
      </dgm:t>
    </dgm:pt>
    <dgm:pt modelId="{DF5456EF-7F2A-4E89-B47A-B7C9B05739D6}" type="parTrans" cxnId="{6CD0C386-9054-47CB-9A02-07752393CF6B}">
      <dgm:prSet/>
      <dgm:spPr/>
      <dgm:t>
        <a:bodyPr/>
        <a:lstStyle/>
        <a:p>
          <a:endParaRPr lang="uk-UA"/>
        </a:p>
      </dgm:t>
    </dgm:pt>
    <dgm:pt modelId="{2B05E0B0-8E1B-4B44-A6AD-423F779FBCEB}" type="sibTrans" cxnId="{6CD0C386-9054-47CB-9A02-07752393CF6B}">
      <dgm:prSet/>
      <dgm:spPr/>
      <dgm:t>
        <a:bodyPr/>
        <a:lstStyle/>
        <a:p>
          <a:endParaRPr lang="uk-UA"/>
        </a:p>
      </dgm:t>
    </dgm:pt>
    <dgm:pt modelId="{FA1AA616-D968-4D50-9A65-2E23702C96D8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Творчі успіхи</a:t>
          </a:r>
        </a:p>
      </dgm:t>
    </dgm:pt>
    <dgm:pt modelId="{E3A4D039-AF76-4394-9547-BFDAFDED300D}" type="parTrans" cxnId="{BA257880-BA89-4C48-9883-C0D4352C8C3E}">
      <dgm:prSet/>
      <dgm:spPr/>
      <dgm:t>
        <a:bodyPr/>
        <a:lstStyle/>
        <a:p>
          <a:endParaRPr lang="uk-UA"/>
        </a:p>
      </dgm:t>
    </dgm:pt>
    <dgm:pt modelId="{2198E09F-3A14-4F6C-B532-48A4BA6A9135}" type="sibTrans" cxnId="{BA257880-BA89-4C48-9883-C0D4352C8C3E}">
      <dgm:prSet/>
      <dgm:spPr/>
      <dgm:t>
        <a:bodyPr/>
        <a:lstStyle/>
        <a:p>
          <a:endParaRPr lang="uk-UA"/>
        </a:p>
      </dgm:t>
    </dgm:pt>
    <dgm:pt modelId="{884D6F5C-A5B6-43A6-8ACE-1EB0C34C3613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Змістовне дозвілля</a:t>
          </a:r>
        </a:p>
      </dgm:t>
    </dgm:pt>
    <dgm:pt modelId="{EC96A41F-E8E6-47DE-826E-7A2958F56C63}" type="parTrans" cxnId="{677F4BD5-A088-4D7C-A96C-1EB8E9841B2B}">
      <dgm:prSet/>
      <dgm:spPr/>
      <dgm:t>
        <a:bodyPr/>
        <a:lstStyle/>
        <a:p>
          <a:endParaRPr lang="uk-UA"/>
        </a:p>
      </dgm:t>
    </dgm:pt>
    <dgm:pt modelId="{352501B1-59C4-4846-9D04-995C621A5F1C}" type="sibTrans" cxnId="{677F4BD5-A088-4D7C-A96C-1EB8E9841B2B}">
      <dgm:prSet/>
      <dgm:spPr/>
      <dgm:t>
        <a:bodyPr/>
        <a:lstStyle/>
        <a:p>
          <a:endParaRPr lang="uk-UA"/>
        </a:p>
      </dgm:t>
    </dgm:pt>
    <dgm:pt modelId="{1176BDDF-F455-484E-82AF-B017140F4BBE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Професійне зростання педагогів</a:t>
          </a:r>
        </a:p>
      </dgm:t>
    </dgm:pt>
    <dgm:pt modelId="{50602F98-5D10-41BD-911F-A01BAE0723B3}" type="parTrans" cxnId="{B6C3493A-AD51-4E6A-B66C-81F983B8CFD7}">
      <dgm:prSet/>
      <dgm:spPr/>
      <dgm:t>
        <a:bodyPr/>
        <a:lstStyle/>
        <a:p>
          <a:endParaRPr lang="uk-UA"/>
        </a:p>
      </dgm:t>
    </dgm:pt>
    <dgm:pt modelId="{392B4900-AC51-41A7-858A-0DE3AE02D687}" type="sibTrans" cxnId="{B6C3493A-AD51-4E6A-B66C-81F983B8CFD7}">
      <dgm:prSet/>
      <dgm:spPr/>
      <dgm:t>
        <a:bodyPr/>
        <a:lstStyle/>
        <a:p>
          <a:endParaRPr lang="uk-UA"/>
        </a:p>
      </dgm:t>
    </dgm:pt>
    <dgm:pt modelId="{57EA2495-A07E-4B36-A492-5ACB34EBA3EE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16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Волонтерство</a:t>
          </a:r>
          <a:endParaRPr lang="uk-UA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37BC29E-EEA2-4279-9824-DD3BC61CD7AA}" type="parTrans" cxnId="{2A9AB096-A244-4DA6-B454-E63274B132A0}">
      <dgm:prSet/>
      <dgm:spPr/>
      <dgm:t>
        <a:bodyPr/>
        <a:lstStyle/>
        <a:p>
          <a:endParaRPr lang="uk-UA"/>
        </a:p>
      </dgm:t>
    </dgm:pt>
    <dgm:pt modelId="{2016FDF8-E316-455F-917A-F6C20F9298C2}" type="sibTrans" cxnId="{2A9AB096-A244-4DA6-B454-E63274B132A0}">
      <dgm:prSet/>
      <dgm:spPr/>
      <dgm:t>
        <a:bodyPr/>
        <a:lstStyle/>
        <a:p>
          <a:endParaRPr lang="uk-UA"/>
        </a:p>
      </dgm:t>
    </dgm:pt>
    <dgm:pt modelId="{81232356-C16F-49F7-BA52-12A6F018281E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Спортивні досягнення</a:t>
          </a:r>
        </a:p>
      </dgm:t>
    </dgm:pt>
    <dgm:pt modelId="{7687D8A1-2A6A-4C00-8B0D-263DF810E214}" type="parTrans" cxnId="{655F887A-5F3B-40A2-95E6-D932F5F0A6F6}">
      <dgm:prSet/>
      <dgm:spPr/>
      <dgm:t>
        <a:bodyPr/>
        <a:lstStyle/>
        <a:p>
          <a:endParaRPr lang="uk-UA"/>
        </a:p>
      </dgm:t>
    </dgm:pt>
    <dgm:pt modelId="{A96104F3-5ABF-429F-B650-E34EE6285B60}" type="sibTrans" cxnId="{655F887A-5F3B-40A2-95E6-D932F5F0A6F6}">
      <dgm:prSet/>
      <dgm:spPr/>
      <dgm:t>
        <a:bodyPr/>
        <a:lstStyle/>
        <a:p>
          <a:endParaRPr lang="uk-UA"/>
        </a:p>
      </dgm:t>
    </dgm:pt>
    <dgm:pt modelId="{736EDA9C-FBAE-4084-A65D-A87A22FA8E9E}" type="pres">
      <dgm:prSet presAssocID="{181052FE-A0A1-4F29-8867-BA16BB9416A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5E0D6B0-37A9-4F3F-B2F1-8D400B41A2D5}" type="pres">
      <dgm:prSet presAssocID="{2F908BE7-8868-482A-A824-04A1F91687B4}" presName="centerShape" presStyleLbl="node0" presStyleIdx="0" presStyleCnt="1" custLinFactNeighborX="2557" custLinFactNeighborY="0"/>
      <dgm:spPr/>
    </dgm:pt>
    <dgm:pt modelId="{55FAECFF-C7F5-4014-96C8-39C9035FBA0A}" type="pres">
      <dgm:prSet presAssocID="{B6680C92-D8DD-4C36-A7A3-7208DFF1F68A}" presName="node" presStyleLbl="node1" presStyleIdx="0" presStyleCnt="7" custScaleX="157842" custScaleY="140626" custRadScaleRad="100069" custRadScaleInc="15584">
        <dgm:presLayoutVars>
          <dgm:bulletEnabled val="1"/>
        </dgm:presLayoutVars>
      </dgm:prSet>
      <dgm:spPr/>
    </dgm:pt>
    <dgm:pt modelId="{A048E606-EB06-428F-BE1E-95225892B9CB}" type="pres">
      <dgm:prSet presAssocID="{B6680C92-D8DD-4C36-A7A3-7208DFF1F68A}" presName="dummy" presStyleCnt="0"/>
      <dgm:spPr/>
    </dgm:pt>
    <dgm:pt modelId="{6B677837-AD68-4F07-978B-FB20DAC36AD0}" type="pres">
      <dgm:prSet presAssocID="{220BB96E-E9C1-438A-A3D4-FDD1EE5E38B1}" presName="sibTrans" presStyleLbl="sibTrans2D1" presStyleIdx="0" presStyleCnt="7"/>
      <dgm:spPr/>
    </dgm:pt>
    <dgm:pt modelId="{E42708D1-8309-43CB-AEF2-1E7EDCB3C651}" type="pres">
      <dgm:prSet presAssocID="{02C5F0D9-CE98-4243-A4B4-BDFFF1E9FAFB}" presName="node" presStyleLbl="node1" presStyleIdx="1" presStyleCnt="7" custScaleX="192645" custScaleY="140626" custRadScaleRad="105224" custRadScaleInc="18406">
        <dgm:presLayoutVars>
          <dgm:bulletEnabled val="1"/>
        </dgm:presLayoutVars>
      </dgm:prSet>
      <dgm:spPr/>
    </dgm:pt>
    <dgm:pt modelId="{FC02AAAB-9305-4417-8134-7ABBFF05C660}" type="pres">
      <dgm:prSet presAssocID="{02C5F0D9-CE98-4243-A4B4-BDFFF1E9FAFB}" presName="dummy" presStyleCnt="0"/>
      <dgm:spPr/>
    </dgm:pt>
    <dgm:pt modelId="{55A46619-E502-4E68-ADD8-6FD8CFFF94A1}" type="pres">
      <dgm:prSet presAssocID="{2B05E0B0-8E1B-4B44-A6AD-423F779FBCEB}" presName="sibTrans" presStyleLbl="sibTrans2D1" presStyleIdx="1" presStyleCnt="7"/>
      <dgm:spPr/>
    </dgm:pt>
    <dgm:pt modelId="{21844B8C-B828-491D-96C7-7A3215AC0323}" type="pres">
      <dgm:prSet presAssocID="{FA1AA616-D968-4D50-9A65-2E23702C96D8}" presName="node" presStyleLbl="node1" presStyleIdx="2" presStyleCnt="7" custScaleX="161935" custScaleY="140626" custRadScaleRad="105888" custRadScaleInc="-21424">
        <dgm:presLayoutVars>
          <dgm:bulletEnabled val="1"/>
        </dgm:presLayoutVars>
      </dgm:prSet>
      <dgm:spPr/>
    </dgm:pt>
    <dgm:pt modelId="{D896E38B-663E-401B-9391-4F304AED9995}" type="pres">
      <dgm:prSet presAssocID="{FA1AA616-D968-4D50-9A65-2E23702C96D8}" presName="dummy" presStyleCnt="0"/>
      <dgm:spPr/>
    </dgm:pt>
    <dgm:pt modelId="{70B41F67-762A-4574-9096-581B4ACC0F72}" type="pres">
      <dgm:prSet presAssocID="{2198E09F-3A14-4F6C-B532-48A4BA6A9135}" presName="sibTrans" presStyleLbl="sibTrans2D1" presStyleIdx="2" presStyleCnt="7"/>
      <dgm:spPr/>
    </dgm:pt>
    <dgm:pt modelId="{07D8BC16-593B-418D-8A24-E07FD80B18F6}" type="pres">
      <dgm:prSet presAssocID="{884D6F5C-A5B6-43A6-8ACE-1EB0C34C3613}" presName="node" presStyleLbl="node1" presStyleIdx="3" presStyleCnt="7" custScaleX="157048" custScaleY="152236" custRadScaleRad="99225" custRadScaleInc="-22457">
        <dgm:presLayoutVars>
          <dgm:bulletEnabled val="1"/>
        </dgm:presLayoutVars>
      </dgm:prSet>
      <dgm:spPr/>
    </dgm:pt>
    <dgm:pt modelId="{88F99C6B-598B-4859-8110-4FDAB881279A}" type="pres">
      <dgm:prSet presAssocID="{884D6F5C-A5B6-43A6-8ACE-1EB0C34C3613}" presName="dummy" presStyleCnt="0"/>
      <dgm:spPr/>
    </dgm:pt>
    <dgm:pt modelId="{D4CD203F-E57B-4B8B-B51B-C4D1EFC52F0D}" type="pres">
      <dgm:prSet presAssocID="{352501B1-59C4-4846-9D04-995C621A5F1C}" presName="sibTrans" presStyleLbl="sibTrans2D1" presStyleIdx="3" presStyleCnt="7"/>
      <dgm:spPr/>
    </dgm:pt>
    <dgm:pt modelId="{52C1E654-8FAC-4FEC-9986-0677202B1298}" type="pres">
      <dgm:prSet presAssocID="{57EA2495-A07E-4B36-A492-5ACB34EBA3EE}" presName="node" presStyleLbl="node1" presStyleIdx="4" presStyleCnt="7" custScaleX="153354" custScaleY="146946" custRadScaleRad="99343" custRadScaleInc="23154">
        <dgm:presLayoutVars>
          <dgm:bulletEnabled val="1"/>
        </dgm:presLayoutVars>
      </dgm:prSet>
      <dgm:spPr/>
    </dgm:pt>
    <dgm:pt modelId="{0F1B063F-C814-4C20-A9A5-315485BA2960}" type="pres">
      <dgm:prSet presAssocID="{57EA2495-A07E-4B36-A492-5ACB34EBA3EE}" presName="dummy" presStyleCnt="0"/>
      <dgm:spPr/>
    </dgm:pt>
    <dgm:pt modelId="{AE2C8B00-DC75-4F4B-8CA6-615A3F4FAB6C}" type="pres">
      <dgm:prSet presAssocID="{2016FDF8-E316-455F-917A-F6C20F9298C2}" presName="sibTrans" presStyleLbl="sibTrans2D1" presStyleIdx="4" presStyleCnt="7"/>
      <dgm:spPr/>
    </dgm:pt>
    <dgm:pt modelId="{38B499A8-845F-4454-8D1B-0016548BAE9F}" type="pres">
      <dgm:prSet presAssocID="{81232356-C16F-49F7-BA52-12A6F018281E}" presName="node" presStyleLbl="node1" presStyleIdx="5" presStyleCnt="7" custScaleX="166387" custScaleY="140626" custRadScaleRad="100928" custRadScaleInc="16812">
        <dgm:presLayoutVars>
          <dgm:bulletEnabled val="1"/>
        </dgm:presLayoutVars>
      </dgm:prSet>
      <dgm:spPr/>
    </dgm:pt>
    <dgm:pt modelId="{4B4C6B04-5CB2-4BE7-97D4-A0E515D86B9F}" type="pres">
      <dgm:prSet presAssocID="{81232356-C16F-49F7-BA52-12A6F018281E}" presName="dummy" presStyleCnt="0"/>
      <dgm:spPr/>
    </dgm:pt>
    <dgm:pt modelId="{89A66FD8-AD55-4761-BC48-15082DDA6A8A}" type="pres">
      <dgm:prSet presAssocID="{A96104F3-5ABF-429F-B650-E34EE6285B60}" presName="sibTrans" presStyleLbl="sibTrans2D1" presStyleIdx="5" presStyleCnt="7"/>
      <dgm:spPr/>
    </dgm:pt>
    <dgm:pt modelId="{F2BB0DFD-3D07-4E02-805F-F8EF1E0BC0CC}" type="pres">
      <dgm:prSet presAssocID="{1176BDDF-F455-484E-82AF-B017140F4BBE}" presName="node" presStyleLbl="node1" presStyleIdx="6" presStyleCnt="7" custScaleX="177493" custScaleY="140626" custRadScaleRad="96666" custRadScaleInc="5738">
        <dgm:presLayoutVars>
          <dgm:bulletEnabled val="1"/>
        </dgm:presLayoutVars>
      </dgm:prSet>
      <dgm:spPr/>
    </dgm:pt>
    <dgm:pt modelId="{5D1427EB-6822-4B71-8B48-2E593B6C106C}" type="pres">
      <dgm:prSet presAssocID="{1176BDDF-F455-484E-82AF-B017140F4BBE}" presName="dummy" presStyleCnt="0"/>
      <dgm:spPr/>
    </dgm:pt>
    <dgm:pt modelId="{A22F25EC-C773-47FA-A70D-2D669D05FEE5}" type="pres">
      <dgm:prSet presAssocID="{392B4900-AC51-41A7-858A-0DE3AE02D687}" presName="sibTrans" presStyleLbl="sibTrans2D1" presStyleIdx="6" presStyleCnt="7"/>
      <dgm:spPr/>
    </dgm:pt>
  </dgm:ptLst>
  <dgm:cxnLst>
    <dgm:cxn modelId="{55696C1B-C2CC-4761-87C8-CD40C2AB18E1}" type="presOf" srcId="{181052FE-A0A1-4F29-8867-BA16BB9416AC}" destId="{736EDA9C-FBAE-4084-A65D-A87A22FA8E9E}" srcOrd="0" destOrd="0" presId="urn:microsoft.com/office/officeart/2005/8/layout/radial6"/>
    <dgm:cxn modelId="{7D1BDA1D-4B2D-4EC1-94DA-F5AB4F131D3C}" type="presOf" srcId="{220BB96E-E9C1-438A-A3D4-FDD1EE5E38B1}" destId="{6B677837-AD68-4F07-978B-FB20DAC36AD0}" srcOrd="0" destOrd="0" presId="urn:microsoft.com/office/officeart/2005/8/layout/radial6"/>
    <dgm:cxn modelId="{5DA4E11E-3D4A-4AF6-B73F-DD13492D6574}" type="presOf" srcId="{2F908BE7-8868-482A-A824-04A1F91687B4}" destId="{15E0D6B0-37A9-4F3F-B2F1-8D400B41A2D5}" srcOrd="0" destOrd="0" presId="urn:microsoft.com/office/officeart/2005/8/layout/radial6"/>
    <dgm:cxn modelId="{DE25E836-8EC3-4540-881D-30677DAE9974}" type="presOf" srcId="{FA1AA616-D968-4D50-9A65-2E23702C96D8}" destId="{21844B8C-B828-491D-96C7-7A3215AC0323}" srcOrd="0" destOrd="0" presId="urn:microsoft.com/office/officeart/2005/8/layout/radial6"/>
    <dgm:cxn modelId="{B6C3493A-AD51-4E6A-B66C-81F983B8CFD7}" srcId="{2F908BE7-8868-482A-A824-04A1F91687B4}" destId="{1176BDDF-F455-484E-82AF-B017140F4BBE}" srcOrd="6" destOrd="0" parTransId="{50602F98-5D10-41BD-911F-A01BAE0723B3}" sibTransId="{392B4900-AC51-41A7-858A-0DE3AE02D687}"/>
    <dgm:cxn modelId="{4A85715F-446D-432C-8279-89F8651C47B9}" type="presOf" srcId="{392B4900-AC51-41A7-858A-0DE3AE02D687}" destId="{A22F25EC-C773-47FA-A70D-2D669D05FEE5}" srcOrd="0" destOrd="0" presId="urn:microsoft.com/office/officeart/2005/8/layout/radial6"/>
    <dgm:cxn modelId="{6F982B47-38D4-40E2-A731-B384288783C0}" srcId="{181052FE-A0A1-4F29-8867-BA16BB9416AC}" destId="{2F908BE7-8868-482A-A824-04A1F91687B4}" srcOrd="0" destOrd="0" parTransId="{EE736811-04FA-4C4E-B156-BB98225B1F84}" sibTransId="{E4859870-4E73-45AB-8FD0-DBFBD6688B48}"/>
    <dgm:cxn modelId="{32607052-0BAC-41CC-ADBD-31C04BA925AE}" type="presOf" srcId="{A96104F3-5ABF-429F-B650-E34EE6285B60}" destId="{89A66FD8-AD55-4761-BC48-15082DDA6A8A}" srcOrd="0" destOrd="0" presId="urn:microsoft.com/office/officeart/2005/8/layout/radial6"/>
    <dgm:cxn modelId="{EFED6673-82B6-48E7-8B61-2142D6B6600B}" type="presOf" srcId="{352501B1-59C4-4846-9D04-995C621A5F1C}" destId="{D4CD203F-E57B-4B8B-B51B-C4D1EFC52F0D}" srcOrd="0" destOrd="0" presId="urn:microsoft.com/office/officeart/2005/8/layout/radial6"/>
    <dgm:cxn modelId="{AA47FF73-BAFE-4FF5-87E4-EA6347229160}" srcId="{2F908BE7-8868-482A-A824-04A1F91687B4}" destId="{B6680C92-D8DD-4C36-A7A3-7208DFF1F68A}" srcOrd="0" destOrd="0" parTransId="{521CE0AA-0C7B-43D0-89A1-488E23F1923C}" sibTransId="{220BB96E-E9C1-438A-A3D4-FDD1EE5E38B1}"/>
    <dgm:cxn modelId="{EED91E79-DF7F-4CE1-A442-023F2D903415}" type="presOf" srcId="{884D6F5C-A5B6-43A6-8ACE-1EB0C34C3613}" destId="{07D8BC16-593B-418D-8A24-E07FD80B18F6}" srcOrd="0" destOrd="0" presId="urn:microsoft.com/office/officeart/2005/8/layout/radial6"/>
    <dgm:cxn modelId="{655F887A-5F3B-40A2-95E6-D932F5F0A6F6}" srcId="{2F908BE7-8868-482A-A824-04A1F91687B4}" destId="{81232356-C16F-49F7-BA52-12A6F018281E}" srcOrd="5" destOrd="0" parTransId="{7687D8A1-2A6A-4C00-8B0D-263DF810E214}" sibTransId="{A96104F3-5ABF-429F-B650-E34EE6285B60}"/>
    <dgm:cxn modelId="{09E1047B-1ED3-4BC0-8811-E34DD4914A68}" type="presOf" srcId="{1176BDDF-F455-484E-82AF-B017140F4BBE}" destId="{F2BB0DFD-3D07-4E02-805F-F8EF1E0BC0CC}" srcOrd="0" destOrd="0" presId="urn:microsoft.com/office/officeart/2005/8/layout/radial6"/>
    <dgm:cxn modelId="{BA257880-BA89-4C48-9883-C0D4352C8C3E}" srcId="{2F908BE7-8868-482A-A824-04A1F91687B4}" destId="{FA1AA616-D968-4D50-9A65-2E23702C96D8}" srcOrd="2" destOrd="0" parTransId="{E3A4D039-AF76-4394-9547-BFDAFDED300D}" sibTransId="{2198E09F-3A14-4F6C-B532-48A4BA6A9135}"/>
    <dgm:cxn modelId="{9591E180-BC89-4F56-B261-43CA44054B85}" type="presOf" srcId="{2016FDF8-E316-455F-917A-F6C20F9298C2}" destId="{AE2C8B00-DC75-4F4B-8CA6-615A3F4FAB6C}" srcOrd="0" destOrd="0" presId="urn:microsoft.com/office/officeart/2005/8/layout/radial6"/>
    <dgm:cxn modelId="{6CD0C386-9054-47CB-9A02-07752393CF6B}" srcId="{2F908BE7-8868-482A-A824-04A1F91687B4}" destId="{02C5F0D9-CE98-4243-A4B4-BDFFF1E9FAFB}" srcOrd="1" destOrd="0" parTransId="{DF5456EF-7F2A-4E89-B47A-B7C9B05739D6}" sibTransId="{2B05E0B0-8E1B-4B44-A6AD-423F779FBCEB}"/>
    <dgm:cxn modelId="{460C2792-8E10-47CB-B866-58B5E6CFF0AE}" type="presOf" srcId="{B6680C92-D8DD-4C36-A7A3-7208DFF1F68A}" destId="{55FAECFF-C7F5-4014-96C8-39C9035FBA0A}" srcOrd="0" destOrd="0" presId="urn:microsoft.com/office/officeart/2005/8/layout/radial6"/>
    <dgm:cxn modelId="{2A9AB096-A244-4DA6-B454-E63274B132A0}" srcId="{2F908BE7-8868-482A-A824-04A1F91687B4}" destId="{57EA2495-A07E-4B36-A492-5ACB34EBA3EE}" srcOrd="4" destOrd="0" parTransId="{537BC29E-EEA2-4279-9824-DD3BC61CD7AA}" sibTransId="{2016FDF8-E316-455F-917A-F6C20F9298C2}"/>
    <dgm:cxn modelId="{753A9498-2BAB-4524-958A-5190FF1D67DE}" type="presOf" srcId="{81232356-C16F-49F7-BA52-12A6F018281E}" destId="{38B499A8-845F-4454-8D1B-0016548BAE9F}" srcOrd="0" destOrd="0" presId="urn:microsoft.com/office/officeart/2005/8/layout/radial6"/>
    <dgm:cxn modelId="{BB9D7CA7-71A7-402A-B4E7-8E9519777E0A}" type="presOf" srcId="{2B05E0B0-8E1B-4B44-A6AD-423F779FBCEB}" destId="{55A46619-E502-4E68-ADD8-6FD8CFFF94A1}" srcOrd="0" destOrd="0" presId="urn:microsoft.com/office/officeart/2005/8/layout/radial6"/>
    <dgm:cxn modelId="{DE7FA7B2-7E96-414F-BB46-FC4B7BF35002}" type="presOf" srcId="{57EA2495-A07E-4B36-A492-5ACB34EBA3EE}" destId="{52C1E654-8FAC-4FEC-9986-0677202B1298}" srcOrd="0" destOrd="0" presId="urn:microsoft.com/office/officeart/2005/8/layout/radial6"/>
    <dgm:cxn modelId="{053DADB6-084A-4142-BE8F-5E8A4EADDFF1}" type="presOf" srcId="{02C5F0D9-CE98-4243-A4B4-BDFFF1E9FAFB}" destId="{E42708D1-8309-43CB-AEF2-1E7EDCB3C651}" srcOrd="0" destOrd="0" presId="urn:microsoft.com/office/officeart/2005/8/layout/radial6"/>
    <dgm:cxn modelId="{7E2AB5C4-E141-4196-B4F1-89EA10A146E4}" type="presOf" srcId="{2198E09F-3A14-4F6C-B532-48A4BA6A9135}" destId="{70B41F67-762A-4574-9096-581B4ACC0F72}" srcOrd="0" destOrd="0" presId="urn:microsoft.com/office/officeart/2005/8/layout/radial6"/>
    <dgm:cxn modelId="{677F4BD5-A088-4D7C-A96C-1EB8E9841B2B}" srcId="{2F908BE7-8868-482A-A824-04A1F91687B4}" destId="{884D6F5C-A5B6-43A6-8ACE-1EB0C34C3613}" srcOrd="3" destOrd="0" parTransId="{EC96A41F-E8E6-47DE-826E-7A2958F56C63}" sibTransId="{352501B1-59C4-4846-9D04-995C621A5F1C}"/>
    <dgm:cxn modelId="{604AA3A3-9877-4A85-9650-9C8966A73252}" type="presParOf" srcId="{736EDA9C-FBAE-4084-A65D-A87A22FA8E9E}" destId="{15E0D6B0-37A9-4F3F-B2F1-8D400B41A2D5}" srcOrd="0" destOrd="0" presId="urn:microsoft.com/office/officeart/2005/8/layout/radial6"/>
    <dgm:cxn modelId="{165CDEA1-70B8-42C4-8090-88E375400D24}" type="presParOf" srcId="{736EDA9C-FBAE-4084-A65D-A87A22FA8E9E}" destId="{55FAECFF-C7F5-4014-96C8-39C9035FBA0A}" srcOrd="1" destOrd="0" presId="urn:microsoft.com/office/officeart/2005/8/layout/radial6"/>
    <dgm:cxn modelId="{1B7B9EBF-1959-40D3-BF94-276DFDD828CC}" type="presParOf" srcId="{736EDA9C-FBAE-4084-A65D-A87A22FA8E9E}" destId="{A048E606-EB06-428F-BE1E-95225892B9CB}" srcOrd="2" destOrd="0" presId="urn:microsoft.com/office/officeart/2005/8/layout/radial6"/>
    <dgm:cxn modelId="{BFB054B7-FAF1-433C-A9EF-20379B4B2937}" type="presParOf" srcId="{736EDA9C-FBAE-4084-A65D-A87A22FA8E9E}" destId="{6B677837-AD68-4F07-978B-FB20DAC36AD0}" srcOrd="3" destOrd="0" presId="urn:microsoft.com/office/officeart/2005/8/layout/radial6"/>
    <dgm:cxn modelId="{C7CBCD9F-5570-4F6A-A79F-B8FADFFC95C9}" type="presParOf" srcId="{736EDA9C-FBAE-4084-A65D-A87A22FA8E9E}" destId="{E42708D1-8309-43CB-AEF2-1E7EDCB3C651}" srcOrd="4" destOrd="0" presId="urn:microsoft.com/office/officeart/2005/8/layout/radial6"/>
    <dgm:cxn modelId="{A648D9F4-4DCF-4426-8512-4D8CB0C79C7D}" type="presParOf" srcId="{736EDA9C-FBAE-4084-A65D-A87A22FA8E9E}" destId="{FC02AAAB-9305-4417-8134-7ABBFF05C660}" srcOrd="5" destOrd="0" presId="urn:microsoft.com/office/officeart/2005/8/layout/radial6"/>
    <dgm:cxn modelId="{72A35E6E-F40F-4A6B-B491-145AC06B3767}" type="presParOf" srcId="{736EDA9C-FBAE-4084-A65D-A87A22FA8E9E}" destId="{55A46619-E502-4E68-ADD8-6FD8CFFF94A1}" srcOrd="6" destOrd="0" presId="urn:microsoft.com/office/officeart/2005/8/layout/radial6"/>
    <dgm:cxn modelId="{8CDDF706-25E0-49D3-97D6-A285FD59AB81}" type="presParOf" srcId="{736EDA9C-FBAE-4084-A65D-A87A22FA8E9E}" destId="{21844B8C-B828-491D-96C7-7A3215AC0323}" srcOrd="7" destOrd="0" presId="urn:microsoft.com/office/officeart/2005/8/layout/radial6"/>
    <dgm:cxn modelId="{897755D1-2F06-4356-853E-C5FBCBFC4AD5}" type="presParOf" srcId="{736EDA9C-FBAE-4084-A65D-A87A22FA8E9E}" destId="{D896E38B-663E-401B-9391-4F304AED9995}" srcOrd="8" destOrd="0" presId="urn:microsoft.com/office/officeart/2005/8/layout/radial6"/>
    <dgm:cxn modelId="{1B0A52B6-69AD-447E-AE18-32947233C1AE}" type="presParOf" srcId="{736EDA9C-FBAE-4084-A65D-A87A22FA8E9E}" destId="{70B41F67-762A-4574-9096-581B4ACC0F72}" srcOrd="9" destOrd="0" presId="urn:microsoft.com/office/officeart/2005/8/layout/radial6"/>
    <dgm:cxn modelId="{FC0D0E07-AE41-4E03-BAF6-716CCAE2CD9E}" type="presParOf" srcId="{736EDA9C-FBAE-4084-A65D-A87A22FA8E9E}" destId="{07D8BC16-593B-418D-8A24-E07FD80B18F6}" srcOrd="10" destOrd="0" presId="urn:microsoft.com/office/officeart/2005/8/layout/radial6"/>
    <dgm:cxn modelId="{065A3E1B-82FC-4DF4-ACF8-67566595DE51}" type="presParOf" srcId="{736EDA9C-FBAE-4084-A65D-A87A22FA8E9E}" destId="{88F99C6B-598B-4859-8110-4FDAB881279A}" srcOrd="11" destOrd="0" presId="urn:microsoft.com/office/officeart/2005/8/layout/radial6"/>
    <dgm:cxn modelId="{EDB26E78-3C91-419F-AE48-4B2EA272A329}" type="presParOf" srcId="{736EDA9C-FBAE-4084-A65D-A87A22FA8E9E}" destId="{D4CD203F-E57B-4B8B-B51B-C4D1EFC52F0D}" srcOrd="12" destOrd="0" presId="urn:microsoft.com/office/officeart/2005/8/layout/radial6"/>
    <dgm:cxn modelId="{2767329B-699F-4242-8464-CF1A0D068010}" type="presParOf" srcId="{736EDA9C-FBAE-4084-A65D-A87A22FA8E9E}" destId="{52C1E654-8FAC-4FEC-9986-0677202B1298}" srcOrd="13" destOrd="0" presId="urn:microsoft.com/office/officeart/2005/8/layout/radial6"/>
    <dgm:cxn modelId="{4AD8BDFE-5111-4158-9A3F-97A7E21B612F}" type="presParOf" srcId="{736EDA9C-FBAE-4084-A65D-A87A22FA8E9E}" destId="{0F1B063F-C814-4C20-A9A5-315485BA2960}" srcOrd="14" destOrd="0" presId="urn:microsoft.com/office/officeart/2005/8/layout/radial6"/>
    <dgm:cxn modelId="{BB7F872F-53FB-4573-ABCD-C6CC9438DCAD}" type="presParOf" srcId="{736EDA9C-FBAE-4084-A65D-A87A22FA8E9E}" destId="{AE2C8B00-DC75-4F4B-8CA6-615A3F4FAB6C}" srcOrd="15" destOrd="0" presId="urn:microsoft.com/office/officeart/2005/8/layout/radial6"/>
    <dgm:cxn modelId="{9D220E60-E953-4664-89D9-FCAD4ED28FCF}" type="presParOf" srcId="{736EDA9C-FBAE-4084-A65D-A87A22FA8E9E}" destId="{38B499A8-845F-4454-8D1B-0016548BAE9F}" srcOrd="16" destOrd="0" presId="urn:microsoft.com/office/officeart/2005/8/layout/radial6"/>
    <dgm:cxn modelId="{25D420CA-64ED-4AD5-A3A4-866C9DCC8A90}" type="presParOf" srcId="{736EDA9C-FBAE-4084-A65D-A87A22FA8E9E}" destId="{4B4C6B04-5CB2-4BE7-97D4-A0E515D86B9F}" srcOrd="17" destOrd="0" presId="urn:microsoft.com/office/officeart/2005/8/layout/radial6"/>
    <dgm:cxn modelId="{4A5C8763-F2D2-4AD5-B04A-7124412A027C}" type="presParOf" srcId="{736EDA9C-FBAE-4084-A65D-A87A22FA8E9E}" destId="{89A66FD8-AD55-4761-BC48-15082DDA6A8A}" srcOrd="18" destOrd="0" presId="urn:microsoft.com/office/officeart/2005/8/layout/radial6"/>
    <dgm:cxn modelId="{C180EDF6-4234-4F96-BCA7-784FC45C2B9A}" type="presParOf" srcId="{736EDA9C-FBAE-4084-A65D-A87A22FA8E9E}" destId="{F2BB0DFD-3D07-4E02-805F-F8EF1E0BC0CC}" srcOrd="19" destOrd="0" presId="urn:microsoft.com/office/officeart/2005/8/layout/radial6"/>
    <dgm:cxn modelId="{B395D2EA-B52C-41CA-A092-C3B7B133B25C}" type="presParOf" srcId="{736EDA9C-FBAE-4084-A65D-A87A22FA8E9E}" destId="{5D1427EB-6822-4B71-8B48-2E593B6C106C}" srcOrd="20" destOrd="0" presId="urn:microsoft.com/office/officeart/2005/8/layout/radial6"/>
    <dgm:cxn modelId="{58A7A8E5-ACF8-418F-BF32-C5332CA87529}" type="presParOf" srcId="{736EDA9C-FBAE-4084-A65D-A87A22FA8E9E}" destId="{A22F25EC-C773-47FA-A70D-2D669D05FEE5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2A011-A84E-4BF7-A624-C81B5A09EB0E}">
      <dsp:nvSpPr>
        <dsp:cNvPr id="0" name=""/>
        <dsp:cNvSpPr/>
      </dsp:nvSpPr>
      <dsp:spPr>
        <a:xfrm>
          <a:off x="0" y="0"/>
          <a:ext cx="2935230" cy="1506900"/>
        </a:xfrm>
        <a:prstGeom prst="chevron">
          <a:avLst/>
        </a:prstGeom>
        <a:solidFill>
          <a:schemeClr val="accent5"/>
        </a:solidFill>
        <a:ln w="2222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Юридична адреса навчального закладу </a:t>
          </a:r>
          <a:endParaRPr lang="ru-RU" sz="1800" kern="1200" dirty="0">
            <a:solidFill>
              <a:srgbClr val="000000"/>
            </a:solidFill>
            <a:latin typeface="Times New Roman" pitchFamily="18" charset="0"/>
            <a:ea typeface="Microsoft Sans Serif"/>
            <a:cs typeface="Times New Roman" pitchFamily="18" charset="0"/>
          </a:endParaRPr>
        </a:p>
      </dsp:txBody>
      <dsp:txXfrm>
        <a:off x="753450" y="0"/>
        <a:ext cx="1428330" cy="1506900"/>
      </dsp:txXfrm>
    </dsp:sp>
    <dsp:sp modelId="{73E678FD-41B4-41F1-B667-326478BE8CF1}">
      <dsp:nvSpPr>
        <dsp:cNvPr id="0" name=""/>
        <dsp:cNvSpPr/>
      </dsp:nvSpPr>
      <dsp:spPr>
        <a:xfrm>
          <a:off x="2078550" y="0"/>
          <a:ext cx="6562411" cy="1506900"/>
        </a:xfrm>
        <a:prstGeom prst="chevron">
          <a:avLst/>
        </a:prstGeom>
        <a:solidFill>
          <a:schemeClr val="accent2"/>
        </a:solidFill>
        <a:ln w="2222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вул. Івана Вишенського, 42, м. Острог, Рівненський район, Рівненської області, 35800, </a:t>
          </a:r>
          <a:r>
            <a:rPr lang="uk-UA" sz="1800" b="1" kern="1200" dirty="0" err="1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тел</a:t>
          </a:r>
          <a:r>
            <a:rPr lang="uk-UA" sz="1800" b="1" kern="1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. факс (03654) 3 02 74, </a:t>
          </a:r>
          <a:r>
            <a:rPr lang="uk-UA" sz="1800" b="1" kern="1200" dirty="0" err="1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тел</a:t>
          </a:r>
          <a:r>
            <a:rPr lang="uk-UA" sz="1800" b="1" kern="1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. 2 33 05, е-</a:t>
          </a:r>
          <a:r>
            <a:rPr lang="uk-UA" sz="1800" b="1" kern="1200" dirty="0" err="1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mail</a:t>
          </a:r>
          <a:r>
            <a:rPr lang="uk-UA" sz="1800" b="1" kern="1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: ostroh_school@i.ua</a:t>
          </a:r>
          <a:endParaRPr lang="ru-RU" sz="1800" b="1" kern="1200" dirty="0">
            <a:solidFill>
              <a:srgbClr val="000000"/>
            </a:solidFill>
            <a:latin typeface="Times New Roman" pitchFamily="18" charset="0"/>
            <a:ea typeface="Microsoft Sans Serif"/>
            <a:cs typeface="Times New Roman" pitchFamily="18" charset="0"/>
          </a:endParaRPr>
        </a:p>
      </dsp:txBody>
      <dsp:txXfrm>
        <a:off x="2832000" y="0"/>
        <a:ext cx="5055511" cy="1506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1C5A3-CC8A-4F7B-967E-4F541F2008F7}">
      <dsp:nvSpPr>
        <dsp:cNvPr id="0" name=""/>
        <dsp:cNvSpPr/>
      </dsp:nvSpPr>
      <dsp:spPr>
        <a:xfrm>
          <a:off x="540904" y="1071445"/>
          <a:ext cx="2532186" cy="1226231"/>
        </a:xfrm>
        <a:prstGeom prst="chevron">
          <a:avLst/>
        </a:prstGeom>
        <a:solidFill>
          <a:schemeClr val="accent4"/>
        </a:solidFill>
        <a:ln w="2222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rPr>
            <a:t>Форма власності</a:t>
          </a:r>
          <a:r>
            <a:rPr lang="uk-UA" sz="2000" b="1" i="1" kern="12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rPr>
            <a:t> 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ea typeface="Microsoft Sans Serif"/>
            <a:cs typeface="Times New Roman" pitchFamily="18" charset="0"/>
          </a:endParaRPr>
        </a:p>
      </dsp:txBody>
      <dsp:txXfrm>
        <a:off x="1154020" y="1071445"/>
        <a:ext cx="1305955" cy="1226231"/>
      </dsp:txXfrm>
    </dsp:sp>
    <dsp:sp modelId="{92357D7B-5F7D-41CE-A910-D4D91645CA75}">
      <dsp:nvSpPr>
        <dsp:cNvPr id="0" name=""/>
        <dsp:cNvSpPr/>
      </dsp:nvSpPr>
      <dsp:spPr>
        <a:xfrm>
          <a:off x="2495284" y="1095311"/>
          <a:ext cx="6517851" cy="1217062"/>
        </a:xfrm>
        <a:prstGeom prst="chevron">
          <a:avLst/>
        </a:prstGeom>
        <a:solidFill>
          <a:schemeClr val="accent3"/>
        </a:solidFill>
        <a:ln w="2222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rPr>
            <a:t>Комунальна власність Рівненської обласної ради</a:t>
          </a:r>
          <a:r>
            <a:rPr lang="uk-UA" sz="1800" b="1" kern="1200" dirty="0">
              <a:latin typeface="Times New Roman" pitchFamily="18" charset="0"/>
              <a:ea typeface="Calibri"/>
              <a:cs typeface="Times New Roman" pitchFamily="18" charset="0"/>
            </a:rPr>
            <a:t>. </a:t>
          </a:r>
          <a:r>
            <a:rPr lang="uk-UA" sz="1800" b="1" kern="12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rPr>
            <a:t>Управління і фінансування школи здійснюється департаментом освіти і науки Рівненської обласної державної адміністрації</a:t>
          </a:r>
          <a:endParaRPr lang="ru-RU" sz="1800" b="1" kern="1200" dirty="0">
            <a:latin typeface="Times New Roman" pitchFamily="18" charset="0"/>
            <a:ea typeface="Microsoft Sans Serif"/>
            <a:cs typeface="Times New Roman" pitchFamily="18" charset="0"/>
          </a:endParaRPr>
        </a:p>
      </dsp:txBody>
      <dsp:txXfrm>
        <a:off x="3103815" y="1095311"/>
        <a:ext cx="5300789" cy="12170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88887-E114-4F84-8798-4CCD9BBA8EF7}">
      <dsp:nvSpPr>
        <dsp:cNvPr id="0" name=""/>
        <dsp:cNvSpPr/>
      </dsp:nvSpPr>
      <dsp:spPr>
        <a:xfrm>
          <a:off x="0" y="0"/>
          <a:ext cx="2950070" cy="1368153"/>
        </a:xfrm>
        <a:prstGeom prst="chevron">
          <a:avLst/>
        </a:prstGeom>
        <a:solidFill>
          <a:schemeClr val="accent3"/>
        </a:solidFill>
        <a:ln w="2222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Мова освітнього процесу</a:t>
          </a:r>
          <a:endParaRPr lang="ru-RU" sz="1800" kern="1200" dirty="0">
            <a:solidFill>
              <a:srgbClr val="000000"/>
            </a:solidFill>
            <a:latin typeface="Times New Roman" pitchFamily="18" charset="0"/>
            <a:ea typeface="Microsoft Sans Serif"/>
            <a:cs typeface="Times New Roman" pitchFamily="18" charset="0"/>
          </a:endParaRPr>
        </a:p>
      </dsp:txBody>
      <dsp:txXfrm>
        <a:off x="684077" y="0"/>
        <a:ext cx="1581917" cy="1368153"/>
      </dsp:txXfrm>
    </dsp:sp>
    <dsp:sp modelId="{198AFAA2-9413-445F-8190-B9DA31DEB81F}">
      <dsp:nvSpPr>
        <dsp:cNvPr id="0" name=""/>
        <dsp:cNvSpPr/>
      </dsp:nvSpPr>
      <dsp:spPr>
        <a:xfrm>
          <a:off x="2157670" y="0"/>
          <a:ext cx="6347037" cy="1368153"/>
        </a:xfrm>
        <a:prstGeom prst="chevron">
          <a:avLst/>
        </a:prstGeom>
        <a:solidFill>
          <a:schemeClr val="accent6"/>
        </a:solidFill>
        <a:ln w="2222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b="1" kern="1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Державна - українська</a:t>
          </a:r>
          <a:endParaRPr lang="ru-RU" sz="2300" b="1" kern="1200" dirty="0">
            <a:solidFill>
              <a:srgbClr val="000000"/>
            </a:solidFill>
            <a:latin typeface="Times New Roman" pitchFamily="18" charset="0"/>
            <a:ea typeface="Microsoft Sans Serif"/>
            <a:cs typeface="Times New Roman" pitchFamily="18" charset="0"/>
          </a:endParaRPr>
        </a:p>
      </dsp:txBody>
      <dsp:txXfrm>
        <a:off x="2841747" y="0"/>
        <a:ext cx="4978884" cy="13681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EE8A1-9DDF-44B2-9976-5B64298E5EEF}">
      <dsp:nvSpPr>
        <dsp:cNvPr id="0" name=""/>
        <dsp:cNvSpPr/>
      </dsp:nvSpPr>
      <dsp:spPr>
        <a:xfrm>
          <a:off x="509176" y="72012"/>
          <a:ext cx="2894893" cy="1449587"/>
        </a:xfrm>
        <a:prstGeom prst="chevron">
          <a:avLst/>
        </a:prstGeom>
        <a:solidFill>
          <a:schemeClr val="accent4"/>
        </a:solidFill>
        <a:ln w="2222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Види діяльності закладу</a:t>
          </a:r>
          <a:endParaRPr lang="ru-RU" sz="1800" b="1" kern="1200" dirty="0">
            <a:solidFill>
              <a:srgbClr val="000000"/>
            </a:solidFill>
            <a:latin typeface="Times New Roman" pitchFamily="18" charset="0"/>
            <a:ea typeface="Microsoft Sans Serif"/>
            <a:cs typeface="Times New Roman" pitchFamily="18" charset="0"/>
          </a:endParaRPr>
        </a:p>
      </dsp:txBody>
      <dsp:txXfrm>
        <a:off x="1233970" y="72012"/>
        <a:ext cx="1445306" cy="1449587"/>
      </dsp:txXfrm>
    </dsp:sp>
    <dsp:sp modelId="{1540F448-5357-4F22-A6A1-C9B54C829876}">
      <dsp:nvSpPr>
        <dsp:cNvPr id="0" name=""/>
        <dsp:cNvSpPr/>
      </dsp:nvSpPr>
      <dsp:spPr>
        <a:xfrm>
          <a:off x="2600689" y="72012"/>
          <a:ext cx="6412072" cy="1449587"/>
        </a:xfrm>
        <a:prstGeom prst="chevron">
          <a:avLst/>
        </a:prstGeom>
        <a:solidFill>
          <a:schemeClr val="accent3"/>
        </a:solidFill>
        <a:ln w="22225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rPr>
            <a:t>Освітня діяльність у закладі здійснюється за такими рівнями освіти: дошкільна, початкова, базова, повна загальна середня.</a:t>
          </a:r>
          <a:endParaRPr lang="ru-RU" sz="1800" b="1" kern="1200" dirty="0">
            <a:solidFill>
              <a:srgbClr val="000000"/>
            </a:solidFill>
            <a:latin typeface="Times New Roman" pitchFamily="18" charset="0"/>
            <a:ea typeface="Microsoft Sans Serif"/>
            <a:cs typeface="Times New Roman" pitchFamily="18" charset="0"/>
          </a:endParaRPr>
        </a:p>
      </dsp:txBody>
      <dsp:txXfrm>
        <a:off x="3325483" y="72012"/>
        <a:ext cx="4962485" cy="14495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9F4548-E3D1-4519-BD03-165591A811A2}">
      <dsp:nvSpPr>
        <dsp:cNvPr id="0" name=""/>
        <dsp:cNvSpPr/>
      </dsp:nvSpPr>
      <dsp:spPr>
        <a:xfrm>
          <a:off x="403728" y="0"/>
          <a:ext cx="5616624" cy="5616624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A5215-1DA6-43BE-B5DE-3938668A2AD5}">
      <dsp:nvSpPr>
        <dsp:cNvPr id="0" name=""/>
        <dsp:cNvSpPr/>
      </dsp:nvSpPr>
      <dsp:spPr>
        <a:xfrm>
          <a:off x="3212040" y="562210"/>
          <a:ext cx="3650805" cy="4991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Рівність</a:t>
          </a:r>
        </a:p>
      </dsp:txBody>
      <dsp:txXfrm>
        <a:off x="3236406" y="586576"/>
        <a:ext cx="3602073" cy="450401"/>
      </dsp:txXfrm>
    </dsp:sp>
    <dsp:sp modelId="{F4D95184-6E70-435F-AC3E-02910BAFDCA7}">
      <dsp:nvSpPr>
        <dsp:cNvPr id="0" name=""/>
        <dsp:cNvSpPr/>
      </dsp:nvSpPr>
      <dsp:spPr>
        <a:xfrm>
          <a:off x="3204611" y="1126730"/>
          <a:ext cx="3686985" cy="4991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Справедливість</a:t>
          </a:r>
        </a:p>
      </dsp:txBody>
      <dsp:txXfrm>
        <a:off x="3228977" y="1151096"/>
        <a:ext cx="3638253" cy="450401"/>
      </dsp:txXfrm>
    </dsp:sp>
    <dsp:sp modelId="{7FFB57D4-31D3-48E3-A116-A6706B524B87}">
      <dsp:nvSpPr>
        <dsp:cNvPr id="0" name=""/>
        <dsp:cNvSpPr/>
      </dsp:nvSpPr>
      <dsp:spPr>
        <a:xfrm>
          <a:off x="3181885" y="1701826"/>
          <a:ext cx="3741783" cy="4991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Патріотизм</a:t>
          </a:r>
        </a:p>
      </dsp:txBody>
      <dsp:txXfrm>
        <a:off x="3206251" y="1726192"/>
        <a:ext cx="3693051" cy="450401"/>
      </dsp:txXfrm>
    </dsp:sp>
    <dsp:sp modelId="{420AEC2C-6A1E-42A4-A940-E174796EF67D}">
      <dsp:nvSpPr>
        <dsp:cNvPr id="0" name=""/>
        <dsp:cNvSpPr/>
      </dsp:nvSpPr>
      <dsp:spPr>
        <a:xfrm>
          <a:off x="3212040" y="2246786"/>
          <a:ext cx="3650805" cy="4991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Толерантність</a:t>
          </a:r>
        </a:p>
      </dsp:txBody>
      <dsp:txXfrm>
        <a:off x="3236406" y="2271152"/>
        <a:ext cx="3602073" cy="450401"/>
      </dsp:txXfrm>
    </dsp:sp>
    <dsp:sp modelId="{1BE56142-B67E-4DAD-8322-D13452D3AD53}">
      <dsp:nvSpPr>
        <dsp:cNvPr id="0" name=""/>
        <dsp:cNvSpPr/>
      </dsp:nvSpPr>
      <dsp:spPr>
        <a:xfrm>
          <a:off x="3212040" y="2808311"/>
          <a:ext cx="3650805" cy="4991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Турбота</a:t>
          </a:r>
        </a:p>
      </dsp:txBody>
      <dsp:txXfrm>
        <a:off x="3236406" y="2832677"/>
        <a:ext cx="3602073" cy="450401"/>
      </dsp:txXfrm>
    </dsp:sp>
    <dsp:sp modelId="{6DA05A1D-BE39-43FE-90D4-0A0D729DF0B7}">
      <dsp:nvSpPr>
        <dsp:cNvPr id="0" name=""/>
        <dsp:cNvSpPr/>
      </dsp:nvSpPr>
      <dsp:spPr>
        <a:xfrm>
          <a:off x="3212040" y="3369837"/>
          <a:ext cx="3650805" cy="4991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Чесність</a:t>
          </a:r>
        </a:p>
      </dsp:txBody>
      <dsp:txXfrm>
        <a:off x="3236406" y="3394203"/>
        <a:ext cx="3602073" cy="450401"/>
      </dsp:txXfrm>
    </dsp:sp>
    <dsp:sp modelId="{CBF40C90-8EBC-4094-A148-B39F227E68B9}">
      <dsp:nvSpPr>
        <dsp:cNvPr id="0" name=""/>
        <dsp:cNvSpPr/>
      </dsp:nvSpPr>
      <dsp:spPr>
        <a:xfrm>
          <a:off x="3212040" y="3931362"/>
          <a:ext cx="3650805" cy="4991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Довіра</a:t>
          </a:r>
        </a:p>
      </dsp:txBody>
      <dsp:txXfrm>
        <a:off x="3236406" y="3955728"/>
        <a:ext cx="3602073" cy="450401"/>
      </dsp:txXfrm>
    </dsp:sp>
    <dsp:sp modelId="{3D04BF57-C667-4F19-AB37-1EF9ADCC63C0}">
      <dsp:nvSpPr>
        <dsp:cNvPr id="0" name=""/>
        <dsp:cNvSpPr/>
      </dsp:nvSpPr>
      <dsp:spPr>
        <a:xfrm>
          <a:off x="3212040" y="4492887"/>
          <a:ext cx="3650805" cy="4991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Екологічна етика</a:t>
          </a:r>
        </a:p>
      </dsp:txBody>
      <dsp:txXfrm>
        <a:off x="3236406" y="4517253"/>
        <a:ext cx="3602073" cy="4504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D97CF-AF99-40E9-AB44-84209A4FCC26}">
      <dsp:nvSpPr>
        <dsp:cNvPr id="0" name=""/>
        <dsp:cNvSpPr/>
      </dsp:nvSpPr>
      <dsp:spPr>
        <a:xfrm>
          <a:off x="-7339252" y="-1120083"/>
          <a:ext cx="8720887" cy="8720887"/>
        </a:xfrm>
        <a:prstGeom prst="blockArc">
          <a:avLst>
            <a:gd name="adj1" fmla="val 18900000"/>
            <a:gd name="adj2" fmla="val 2700000"/>
            <a:gd name="adj3" fmla="val 248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DA148-0B27-495E-9F84-1A4805D9BE9D}">
      <dsp:nvSpPr>
        <dsp:cNvPr id="0" name=""/>
        <dsp:cNvSpPr/>
      </dsp:nvSpPr>
      <dsp:spPr>
        <a:xfrm>
          <a:off x="671745" y="341261"/>
          <a:ext cx="6517449" cy="1376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136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Забезпечення сучасної освіти та цілісного розвитку здобувачів освіти у відповідності до  індивідуальних та суспільних потреб. </a:t>
          </a:r>
        </a:p>
      </dsp:txBody>
      <dsp:txXfrm>
        <a:off x="671745" y="341261"/>
        <a:ext cx="6517449" cy="1376250"/>
      </dsp:txXfrm>
    </dsp:sp>
    <dsp:sp modelId="{07D50B2B-DF84-4DD9-94D3-81D601D7B0BA}">
      <dsp:nvSpPr>
        <dsp:cNvPr id="0" name=""/>
        <dsp:cNvSpPr/>
      </dsp:nvSpPr>
      <dsp:spPr>
        <a:xfrm>
          <a:off x="94594" y="373613"/>
          <a:ext cx="1246242" cy="12462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842517-49A7-4E63-BFCC-7FCCBFD47BBE}">
      <dsp:nvSpPr>
        <dsp:cNvPr id="0" name=""/>
        <dsp:cNvSpPr/>
      </dsp:nvSpPr>
      <dsp:spPr>
        <a:xfrm>
          <a:off x="1289315" y="1697332"/>
          <a:ext cx="5903117" cy="15903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136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Створення безпечного та здорового  освітнього середовища, у якому кожна дитина, незалежно від особливих потреб, соціального статусу чи інших ознак,  зможе </a:t>
          </a:r>
          <a:r>
            <a:rPr lang="uk-UA" sz="1400" kern="1200" dirty="0" err="1"/>
            <a:t>комфортно</a:t>
          </a:r>
          <a:r>
            <a:rPr lang="uk-UA" sz="1400" kern="1200" dirty="0"/>
            <a:t> навчатися.</a:t>
          </a:r>
        </a:p>
      </dsp:txBody>
      <dsp:txXfrm>
        <a:off x="1289315" y="1697332"/>
        <a:ext cx="5903117" cy="1590305"/>
      </dsp:txXfrm>
    </dsp:sp>
    <dsp:sp modelId="{07D1A4A2-C8FA-4D39-92EE-099CDD0115A2}">
      <dsp:nvSpPr>
        <dsp:cNvPr id="0" name=""/>
        <dsp:cNvSpPr/>
      </dsp:nvSpPr>
      <dsp:spPr>
        <a:xfrm>
          <a:off x="666194" y="1869363"/>
          <a:ext cx="1246242" cy="12462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CEC1F-BE22-40D3-B337-3450329B9973}">
      <dsp:nvSpPr>
        <dsp:cNvPr id="0" name=""/>
        <dsp:cNvSpPr/>
      </dsp:nvSpPr>
      <dsp:spPr>
        <a:xfrm>
          <a:off x="1289315" y="3240360"/>
          <a:ext cx="5903117" cy="1495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136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Реалізація Державних стандартів у галузі освіти, створення умов для підвищення рівня розвитку кожної дитини, її самореалізації; здійснення ефективної підготовки випускників до майбутнього життя. Кожен здобувач освіти під час освітнього процесу повинен набути життєвих </a:t>
          </a:r>
          <a:r>
            <a:rPr lang="uk-UA" sz="1400" kern="1200" dirty="0" err="1"/>
            <a:t>компетентностей</a:t>
          </a:r>
          <a:r>
            <a:rPr lang="uk-UA" sz="1400" kern="1200" dirty="0"/>
            <a:t>.</a:t>
          </a:r>
        </a:p>
      </dsp:txBody>
      <dsp:txXfrm>
        <a:off x="1289315" y="3240360"/>
        <a:ext cx="5903117" cy="1495750"/>
      </dsp:txXfrm>
    </dsp:sp>
    <dsp:sp modelId="{1B737882-0A32-47C1-BD49-819163EBCE05}">
      <dsp:nvSpPr>
        <dsp:cNvPr id="0" name=""/>
        <dsp:cNvSpPr/>
      </dsp:nvSpPr>
      <dsp:spPr>
        <a:xfrm>
          <a:off x="666194" y="3365113"/>
          <a:ext cx="1246242" cy="12462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0FEE9E-5C4A-4A06-8467-45BCC1280B03}">
      <dsp:nvSpPr>
        <dsp:cNvPr id="0" name=""/>
        <dsp:cNvSpPr/>
      </dsp:nvSpPr>
      <dsp:spPr>
        <a:xfrm>
          <a:off x="719852" y="4752530"/>
          <a:ext cx="6470443" cy="1462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136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Створення умов для якісного надання освітніх послуг шляхом тісної взаємодії в системі «здобувачі освіти-батьки здобувачів освіти - педагоги». Створення сприятливого освітнього середовища на основі демократизації, гуманізації, співпраці, співтворчості, забезпечення умов для фізичного розвитку та зміцнення здоров'я  дітей, їх соціальної адаптації, духовного зростання</a:t>
          </a:r>
        </a:p>
      </dsp:txBody>
      <dsp:txXfrm>
        <a:off x="719852" y="4752530"/>
        <a:ext cx="6470443" cy="1462909"/>
      </dsp:txXfrm>
    </dsp:sp>
    <dsp:sp modelId="{71469A13-C7AF-4C57-8B64-8171E483ECCC}">
      <dsp:nvSpPr>
        <dsp:cNvPr id="0" name=""/>
        <dsp:cNvSpPr/>
      </dsp:nvSpPr>
      <dsp:spPr>
        <a:xfrm>
          <a:off x="94594" y="4860864"/>
          <a:ext cx="1246242" cy="12462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F25EC-C773-47FA-A70D-2D669D05FEE5}">
      <dsp:nvSpPr>
        <dsp:cNvPr id="0" name=""/>
        <dsp:cNvSpPr/>
      </dsp:nvSpPr>
      <dsp:spPr>
        <a:xfrm>
          <a:off x="1309569" y="417798"/>
          <a:ext cx="3526060" cy="3526060"/>
        </a:xfrm>
        <a:prstGeom prst="blockArc">
          <a:avLst>
            <a:gd name="adj1" fmla="val 13081377"/>
            <a:gd name="adj2" fmla="val 16214389"/>
            <a:gd name="adj3" fmla="val 389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A66FD8-AD55-4761-BC48-15082DDA6A8A}">
      <dsp:nvSpPr>
        <dsp:cNvPr id="0" name=""/>
        <dsp:cNvSpPr/>
      </dsp:nvSpPr>
      <dsp:spPr>
        <a:xfrm>
          <a:off x="1233588" y="508403"/>
          <a:ext cx="3526060" cy="3526060"/>
        </a:xfrm>
        <a:prstGeom prst="blockArc">
          <a:avLst>
            <a:gd name="adj1" fmla="val 10379458"/>
            <a:gd name="adj2" fmla="val 13316575"/>
            <a:gd name="adj3" fmla="val 389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C8B00-DC75-4F4B-8CA6-615A3F4FAB6C}">
      <dsp:nvSpPr>
        <dsp:cNvPr id="0" name=""/>
        <dsp:cNvSpPr/>
      </dsp:nvSpPr>
      <dsp:spPr>
        <a:xfrm>
          <a:off x="1215321" y="392473"/>
          <a:ext cx="3526060" cy="3526060"/>
        </a:xfrm>
        <a:prstGeom prst="blockArc">
          <a:avLst>
            <a:gd name="adj1" fmla="val 7120704"/>
            <a:gd name="adj2" fmla="val 10146024"/>
            <a:gd name="adj3" fmla="val 389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D203F-E57B-4B8B-B51B-C4D1EFC52F0D}">
      <dsp:nvSpPr>
        <dsp:cNvPr id="0" name=""/>
        <dsp:cNvSpPr/>
      </dsp:nvSpPr>
      <dsp:spPr>
        <a:xfrm>
          <a:off x="1234111" y="402903"/>
          <a:ext cx="3526060" cy="3526060"/>
        </a:xfrm>
        <a:prstGeom prst="blockArc">
          <a:avLst>
            <a:gd name="adj1" fmla="val 3636543"/>
            <a:gd name="adj2" fmla="val 7163441"/>
            <a:gd name="adj3" fmla="val 389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B41F67-762A-4574-9096-581B4ACC0F72}">
      <dsp:nvSpPr>
        <dsp:cNvPr id="0" name=""/>
        <dsp:cNvSpPr/>
      </dsp:nvSpPr>
      <dsp:spPr>
        <a:xfrm>
          <a:off x="1354102" y="341353"/>
          <a:ext cx="3526060" cy="3526060"/>
        </a:xfrm>
        <a:prstGeom prst="blockArc">
          <a:avLst>
            <a:gd name="adj1" fmla="val 737344"/>
            <a:gd name="adj2" fmla="val 3904794"/>
            <a:gd name="adj3" fmla="val 389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46619-E502-4E68-ADD8-6FD8CFFF94A1}">
      <dsp:nvSpPr>
        <dsp:cNvPr id="0" name=""/>
        <dsp:cNvSpPr/>
      </dsp:nvSpPr>
      <dsp:spPr>
        <a:xfrm>
          <a:off x="1341057" y="407396"/>
          <a:ext cx="3526060" cy="3526060"/>
        </a:xfrm>
        <a:prstGeom prst="blockArc">
          <a:avLst>
            <a:gd name="adj1" fmla="val 19369913"/>
            <a:gd name="adj2" fmla="val 603462"/>
            <a:gd name="adj3" fmla="val 389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77837-AD68-4F07-978B-FB20DAC36AD0}">
      <dsp:nvSpPr>
        <dsp:cNvPr id="0" name=""/>
        <dsp:cNvSpPr/>
      </dsp:nvSpPr>
      <dsp:spPr>
        <a:xfrm>
          <a:off x="1348790" y="417517"/>
          <a:ext cx="3526060" cy="3526060"/>
        </a:xfrm>
        <a:prstGeom prst="blockArc">
          <a:avLst>
            <a:gd name="adj1" fmla="val 16136389"/>
            <a:gd name="adj2" fmla="val 19344585"/>
            <a:gd name="adj3" fmla="val 389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0D6B0-37A9-4F3F-B2F1-8D400B41A2D5}">
      <dsp:nvSpPr>
        <dsp:cNvPr id="0" name=""/>
        <dsp:cNvSpPr/>
      </dsp:nvSpPr>
      <dsp:spPr>
        <a:xfrm>
          <a:off x="2406130" y="1498677"/>
          <a:ext cx="1362958" cy="1362958"/>
        </a:xfrm>
        <a:prstGeom prst="ellipse">
          <a:avLst/>
        </a:prstGeom>
        <a:solidFill>
          <a:schemeClr val="accent3">
            <a:tint val="70000"/>
            <a:lumMod val="104000"/>
          </a:schemeClr>
        </a:solidFill>
        <a:ln w="9525" cap="rnd" cmpd="sng" algn="ctr">
          <a:solidFill>
            <a:schemeClr val="accent3">
              <a:shade val="90000"/>
            </a:schemeClr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u="none" kern="1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Здобутки</a:t>
          </a:r>
        </a:p>
      </dsp:txBody>
      <dsp:txXfrm>
        <a:off x="2605731" y="1698278"/>
        <a:ext cx="963756" cy="963756"/>
      </dsp:txXfrm>
    </dsp:sp>
    <dsp:sp modelId="{55FAECFF-C7F5-4014-96C8-39C9035FBA0A}">
      <dsp:nvSpPr>
        <dsp:cNvPr id="0" name=""/>
        <dsp:cNvSpPr/>
      </dsp:nvSpPr>
      <dsp:spPr>
        <a:xfrm>
          <a:off x="2326872" y="-218675"/>
          <a:ext cx="1505924" cy="1341671"/>
        </a:xfrm>
        <a:prstGeom prst="ellipse">
          <a:avLst/>
        </a:prstGeom>
        <a:gradFill rotWithShape="1">
          <a:gsLst>
            <a:gs pos="0">
              <a:schemeClr val="accent6">
                <a:tint val="96000"/>
                <a:lumMod val="104000"/>
              </a:schemeClr>
            </a:gs>
            <a:gs pos="100000">
              <a:schemeClr val="accent6"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shade val="9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Освітній процес</a:t>
          </a:r>
        </a:p>
      </dsp:txBody>
      <dsp:txXfrm>
        <a:off x="2547409" y="-22192"/>
        <a:ext cx="1064850" cy="948705"/>
      </dsp:txXfrm>
    </dsp:sp>
    <dsp:sp modelId="{E42708D1-8309-43CB-AEF2-1E7EDCB3C651}">
      <dsp:nvSpPr>
        <dsp:cNvPr id="0" name=""/>
        <dsp:cNvSpPr/>
      </dsp:nvSpPr>
      <dsp:spPr>
        <a:xfrm>
          <a:off x="3562632" y="455196"/>
          <a:ext cx="1837970" cy="1341671"/>
        </a:xfrm>
        <a:prstGeom prst="ellipse">
          <a:avLst/>
        </a:prstGeom>
        <a:gradFill rotWithShape="1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shade val="9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Матеріально - технічне забезпечення</a:t>
          </a:r>
        </a:p>
      </dsp:txBody>
      <dsp:txXfrm>
        <a:off x="3831796" y="651679"/>
        <a:ext cx="1299642" cy="948705"/>
      </dsp:txXfrm>
    </dsp:sp>
    <dsp:sp modelId="{21844B8C-B828-491D-96C7-7A3215AC0323}">
      <dsp:nvSpPr>
        <dsp:cNvPr id="0" name=""/>
        <dsp:cNvSpPr/>
      </dsp:nvSpPr>
      <dsp:spPr>
        <a:xfrm>
          <a:off x="4033718" y="1801487"/>
          <a:ext cx="1544974" cy="1341671"/>
        </a:xfrm>
        <a:prstGeom prst="ellipse">
          <a:avLst/>
        </a:prstGeom>
        <a:gradFill rotWithShape="1">
          <a:gsLst>
            <a:gs pos="0">
              <a:schemeClr val="accent1">
                <a:tint val="96000"/>
                <a:lumMod val="104000"/>
              </a:schemeClr>
            </a:gs>
            <a:gs pos="100000">
              <a:schemeClr val="accent1"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shade val="9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Творчі успіхи</a:t>
          </a:r>
        </a:p>
      </dsp:txBody>
      <dsp:txXfrm>
        <a:off x="4259974" y="1997970"/>
        <a:ext cx="1092462" cy="948705"/>
      </dsp:txXfrm>
    </dsp:sp>
    <dsp:sp modelId="{07D8BC16-593B-418D-8A24-E07FD80B18F6}">
      <dsp:nvSpPr>
        <dsp:cNvPr id="0" name=""/>
        <dsp:cNvSpPr/>
      </dsp:nvSpPr>
      <dsp:spPr>
        <a:xfrm>
          <a:off x="3096345" y="2945900"/>
          <a:ext cx="1498349" cy="1452439"/>
        </a:xfrm>
        <a:prstGeom prst="ellipse">
          <a:avLst/>
        </a:prstGeom>
        <a:gradFill rotWithShape="1">
          <a:gsLst>
            <a:gs pos="0">
              <a:schemeClr val="accent2">
                <a:tint val="96000"/>
                <a:lumMod val="104000"/>
              </a:schemeClr>
            </a:gs>
            <a:gs pos="100000">
              <a:schemeClr val="accent2"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shade val="9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Змістовне дозвілля</a:t>
          </a:r>
        </a:p>
      </dsp:txBody>
      <dsp:txXfrm>
        <a:off x="3315773" y="3158605"/>
        <a:ext cx="1059493" cy="1027029"/>
      </dsp:txXfrm>
    </dsp:sp>
    <dsp:sp modelId="{52C1E654-8FAC-4FEC-9986-0677202B1298}">
      <dsp:nvSpPr>
        <dsp:cNvPr id="0" name=""/>
        <dsp:cNvSpPr/>
      </dsp:nvSpPr>
      <dsp:spPr>
        <a:xfrm>
          <a:off x="1417216" y="2971139"/>
          <a:ext cx="1463106" cy="1401969"/>
        </a:xfrm>
        <a:prstGeom prst="ellipse">
          <a:avLst/>
        </a:prstGeom>
        <a:gradFill rotWithShape="1">
          <a:gsLst>
            <a:gs pos="0">
              <a:schemeClr val="accent4">
                <a:tint val="96000"/>
                <a:lumMod val="104000"/>
              </a:schemeClr>
            </a:gs>
            <a:gs pos="100000">
              <a:schemeClr val="accent4"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shade val="9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Волонтерство</a:t>
          </a:r>
          <a:endParaRPr lang="uk-UA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31483" y="3176453"/>
        <a:ext cx="1034572" cy="991341"/>
      </dsp:txXfrm>
    </dsp:sp>
    <dsp:sp modelId="{38B499A8-845F-4454-8D1B-0016548BAE9F}">
      <dsp:nvSpPr>
        <dsp:cNvPr id="0" name=""/>
        <dsp:cNvSpPr/>
      </dsp:nvSpPr>
      <dsp:spPr>
        <a:xfrm>
          <a:off x="487128" y="1811541"/>
          <a:ext cx="1587450" cy="1341671"/>
        </a:xfrm>
        <a:prstGeom prst="ellipse">
          <a:avLst/>
        </a:prstGeom>
        <a:gradFill rotWithShape="1">
          <a:gsLst>
            <a:gs pos="0">
              <a:schemeClr val="accent4">
                <a:tint val="96000"/>
                <a:lumMod val="104000"/>
              </a:schemeClr>
            </a:gs>
            <a:gs pos="100000">
              <a:schemeClr val="accent4"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shade val="9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Спортивні досягнення</a:t>
          </a:r>
        </a:p>
      </dsp:txBody>
      <dsp:txXfrm>
        <a:off x="719605" y="2008024"/>
        <a:ext cx="1122496" cy="948705"/>
      </dsp:txXfrm>
    </dsp:sp>
    <dsp:sp modelId="{F2BB0DFD-3D07-4E02-805F-F8EF1E0BC0CC}">
      <dsp:nvSpPr>
        <dsp:cNvPr id="0" name=""/>
        <dsp:cNvSpPr/>
      </dsp:nvSpPr>
      <dsp:spPr>
        <a:xfrm>
          <a:off x="864099" y="445163"/>
          <a:ext cx="1693409" cy="1341671"/>
        </a:xfrm>
        <a:prstGeom prst="ellipse">
          <a:avLst/>
        </a:prstGeom>
        <a:gradFill rotWithShape="1">
          <a:gsLst>
            <a:gs pos="0">
              <a:schemeClr val="accent3">
                <a:tint val="96000"/>
                <a:lumMod val="104000"/>
              </a:schemeClr>
            </a:gs>
            <a:gs pos="100000">
              <a:schemeClr val="accent3"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shade val="9000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Професійне зростання педагогів</a:t>
          </a:r>
        </a:p>
      </dsp:txBody>
      <dsp:txXfrm>
        <a:off x="1112093" y="641646"/>
        <a:ext cx="1197421" cy="948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E1EA8-C3CA-4FB0-83BD-D98279CD4422}" type="datetimeFigureOut">
              <a:rPr lang="uk-UA" smtClean="0"/>
              <a:t>17.09.2024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90B0B-87EF-43E5-8959-CE99B85B981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0204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0B0B-87EF-43E5-8959-CE99B85B9814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5157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320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772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45565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256221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0461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67877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34237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63724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58939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35113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54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50364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1547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49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7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065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80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64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1484784"/>
            <a:ext cx="515673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Звіт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директора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Спеціальної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м.Острог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Рівненської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обласної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ради</a:t>
            </a:r>
          </a:p>
          <a:p>
            <a:pPr algn="ctr"/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Галини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Бернацької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2023-2024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" name="Місце для вмісту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12" y="188640"/>
            <a:ext cx="2662020" cy="3384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915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'є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053303"/>
              </p:ext>
            </p:extLst>
          </p:nvPr>
        </p:nvGraphicFramePr>
        <p:xfrm>
          <a:off x="467544" y="476672"/>
          <a:ext cx="8137265" cy="5649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Документ" r:id="rId3" imgW="9815413" imgH="7053690" progId="Word.Document.12">
                  <p:embed/>
                </p:oleObj>
              </mc:Choice>
              <mc:Fallback>
                <p:oleObj name="Документ" r:id="rId3" imgW="9815413" imgH="705369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476672"/>
                        <a:ext cx="8137265" cy="5649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5928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>
            <a:spLocks noGrp="1"/>
          </p:cNvSpPr>
          <p:nvPr>
            <p:ph type="title" idx="4294967295"/>
          </p:nvPr>
        </p:nvSpPr>
        <p:spPr>
          <a:xfrm>
            <a:off x="0" y="-212725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Кадрове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забезпечення</a:t>
            </a:r>
            <a:endParaRPr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Google Shape;153;p9"/>
          <p:cNvSpPr/>
          <p:nvPr/>
        </p:nvSpPr>
        <p:spPr>
          <a:xfrm>
            <a:off x="710475" y="486269"/>
            <a:ext cx="7345680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83 педагоги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кваліфікаційна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категорія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"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спеціаліст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" –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  друга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кваліфікаційна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категорія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– 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  перша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кваліфікаційна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категорія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– 32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вища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кваліфікаційна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категорія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– 42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  «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Старший вчитель» - 13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    «Старший вихователь»  - 1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  «Учитель-методист» – 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  «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Вихователь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-методист» – 1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звання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"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Заслужений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працівник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освіти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України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" – 1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640115" y="3860800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44131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9422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ru-RU" sz="4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Розподіл</a:t>
            </a:r>
            <a:r>
              <a:rPr lang="ru-RU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4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педпрацівників</a:t>
            </a:r>
            <a:r>
              <a:rPr lang="ru-RU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br>
              <a:rPr lang="ru-RU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ru-RU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за </a:t>
            </a:r>
            <a:r>
              <a:rPr lang="ru-RU" sz="4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віком</a:t>
            </a:r>
            <a:endParaRPr lang="ru-RU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07586563"/>
              </p:ext>
            </p:extLst>
          </p:nvPr>
        </p:nvGraphicFramePr>
        <p:xfrm>
          <a:off x="406399" y="1320799"/>
          <a:ext cx="8273143" cy="5239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7635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59" y="-219275"/>
            <a:ext cx="8337751" cy="1055987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Здобутки за поточний рік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альтернативний процес 6"/>
          <p:cNvSpPr/>
          <p:nvPr/>
        </p:nvSpPr>
        <p:spPr>
          <a:xfrm>
            <a:off x="3347864" y="944724"/>
            <a:ext cx="5381914" cy="104411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Спеціальна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школа в м. Острог </a:t>
            </a:r>
          </a:p>
          <a:p>
            <a:pPr algn="ctr"/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Рівненської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обласної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ради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395536" y="836712"/>
            <a:ext cx="2808312" cy="140444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Утворення нового закладу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Місце для вмісту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58580"/>
              </p:ext>
            </p:extLst>
          </p:nvPr>
        </p:nvGraphicFramePr>
        <p:xfrm>
          <a:off x="1691680" y="2349170"/>
          <a:ext cx="5977172" cy="4244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3024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683568" y="116632"/>
            <a:ext cx="7088832" cy="532859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Професійне</a:t>
            </a:r>
            <a:r>
              <a:rPr lang="ru-RU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4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зростання</a:t>
            </a:r>
            <a:r>
              <a:rPr lang="ru-RU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4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педагогів</a:t>
            </a:r>
            <a:br>
              <a:rPr lang="ru-RU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br>
              <a:rPr lang="ru-RU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-  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розвиток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педагогіки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партнерства </a:t>
            </a:r>
            <a:b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-  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атестація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педагогічних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працівників</a:t>
            </a:r>
            <a:b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-  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педагогічні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ради</a:t>
            </a:r>
            <a:b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-  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вивчення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і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впровадження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педагогічного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досвіду</a:t>
            </a:r>
            <a:b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-  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підвищення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комп’ютерної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грамотності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b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-  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наставництво</a:t>
            </a:r>
            <a:b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-   робота в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творчих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групах</a:t>
            </a:r>
            <a:b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-   участь в конкурсах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професійної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майстерності</a:t>
            </a:r>
            <a:b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-  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підвищення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кваліфікації</a:t>
            </a:r>
            <a:b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- 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проходження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фахових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та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тематичних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курсів</a:t>
            </a:r>
            <a:b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   при РОІППО,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Український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державний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університет</a:t>
            </a:r>
            <a:b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  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ім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.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М.Драгоманова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, на онлайн-платформах</a:t>
            </a:r>
            <a:b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-  онлайн – 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курси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на платформах </a:t>
            </a:r>
            <a:r>
              <a:rPr lang="en-US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EdEra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, «</a:t>
            </a:r>
            <a:r>
              <a:rPr lang="ru-RU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Весеосвіта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», </a:t>
            </a:r>
            <a:b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   «На Урок», </a:t>
            </a:r>
            <a:r>
              <a:rPr lang="en-US" sz="1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Prometeheus</a:t>
            </a: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»</a:t>
            </a:r>
            <a:r>
              <a:rPr lang="uk-UA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,  цифрові інструменти  </a:t>
            </a:r>
            <a:br>
              <a:rPr lang="uk-UA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uk-UA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   </a:t>
            </a:r>
            <a:r>
              <a:rPr lang="en-US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Google</a:t>
            </a:r>
            <a:r>
              <a:rPr lang="uk-UA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для освіти</a:t>
            </a:r>
            <a:b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br>
              <a:rPr lang="ru-RU" sz="1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</a:b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96" y="4418065"/>
            <a:ext cx="3481712" cy="277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8889">
            <a:off x="5629270" y="907267"/>
            <a:ext cx="1545598" cy="218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761">
            <a:off x="7062304" y="712744"/>
            <a:ext cx="1429519" cy="2023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0955">
            <a:off x="6483985" y="1884568"/>
            <a:ext cx="1216788" cy="1652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289">
            <a:off x="7359388" y="2162166"/>
            <a:ext cx="1376961" cy="1948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1633">
            <a:off x="6137218" y="3090427"/>
            <a:ext cx="1064105" cy="15059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19" y="3767333"/>
            <a:ext cx="2033706" cy="141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337">
            <a:off x="5846386" y="4612101"/>
            <a:ext cx="1388021" cy="199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35" y="4899821"/>
            <a:ext cx="1799854" cy="134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8882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88642"/>
            <a:ext cx="79928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Освітній процес</a:t>
            </a:r>
          </a:p>
          <a:p>
            <a:pPr algn="ctr"/>
            <a:r>
              <a:rPr lang="ru-RU" sz="2000" b="1" dirty="0"/>
              <a:t>Нова </a:t>
            </a:r>
            <a:r>
              <a:rPr lang="ru-RU" sz="2000" b="1" dirty="0" err="1"/>
              <a:t>українська</a:t>
            </a:r>
            <a:r>
              <a:rPr lang="ru-RU" sz="2000" b="1" dirty="0"/>
              <a:t> школа - </a:t>
            </a:r>
            <a:r>
              <a:rPr lang="ru-RU" sz="2000" b="1" dirty="0" err="1"/>
              <a:t>навчання</a:t>
            </a:r>
            <a:r>
              <a:rPr lang="ru-RU" sz="2000" b="1" dirty="0"/>
              <a:t> через </a:t>
            </a:r>
            <a:r>
              <a:rPr lang="ru-RU" sz="2000" b="1" dirty="0" err="1"/>
              <a:t>діяльність</a:t>
            </a:r>
            <a:r>
              <a:rPr lang="ru-RU" sz="2000" b="1" dirty="0"/>
              <a:t>. </a:t>
            </a:r>
          </a:p>
          <a:p>
            <a:pPr algn="ctr"/>
            <a:r>
              <a:rPr lang="ru-RU" sz="2000" b="1" dirty="0"/>
              <a:t> </a:t>
            </a:r>
            <a:r>
              <a:rPr lang="ru-RU" sz="2000" b="1" dirty="0" err="1"/>
              <a:t>формування</a:t>
            </a:r>
            <a:r>
              <a:rPr lang="ru-RU" sz="2000" b="1" dirty="0"/>
              <a:t> </a:t>
            </a:r>
            <a:r>
              <a:rPr lang="ru-RU" sz="2000" b="1" dirty="0" err="1"/>
              <a:t>вміння</a:t>
            </a:r>
            <a:r>
              <a:rPr lang="ru-RU" sz="2000" b="1" dirty="0"/>
              <a:t> </a:t>
            </a:r>
            <a:r>
              <a:rPr lang="ru-RU" sz="2000" b="1" dirty="0" err="1"/>
              <a:t>застосовувати</a:t>
            </a:r>
            <a:r>
              <a:rPr lang="ru-RU" sz="2000" b="1" dirty="0"/>
              <a:t> </a:t>
            </a:r>
            <a:r>
              <a:rPr lang="ru-RU" sz="2000" b="1" dirty="0" err="1"/>
              <a:t>набуті</a:t>
            </a:r>
            <a:r>
              <a:rPr lang="ru-RU" sz="2000" b="1" dirty="0"/>
              <a:t> </a:t>
            </a:r>
            <a:r>
              <a:rPr lang="ru-RU" sz="2000" b="1" dirty="0" err="1"/>
              <a:t>знання</a:t>
            </a:r>
            <a:r>
              <a:rPr lang="ru-RU" sz="2000" b="1" dirty="0"/>
              <a:t> в </a:t>
            </a:r>
            <a:r>
              <a:rPr lang="ru-RU" sz="2000" b="1" dirty="0" err="1"/>
              <a:t>житті</a:t>
            </a:r>
            <a:endParaRPr lang="ru-RU" sz="2000" b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8" y="1593555"/>
            <a:ext cx="2992823" cy="2244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55" y="4146291"/>
            <a:ext cx="2971278" cy="2228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838172"/>
            <a:ext cx="1932348" cy="25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3656" r="61184" b="63656"/>
          <a:stretch/>
        </p:blipFill>
        <p:spPr>
          <a:xfrm>
            <a:off x="6336996" y="1593555"/>
            <a:ext cx="2532005" cy="22506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0" y="4149080"/>
            <a:ext cx="3031764" cy="2273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34" y="1723463"/>
            <a:ext cx="249627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95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907704" y="116632"/>
            <a:ext cx="5472608" cy="603448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Корекційна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робота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84734" y="188640"/>
            <a:ext cx="8280920" cy="1781286"/>
          </a:xfrm>
        </p:spPr>
        <p:txBody>
          <a:bodyPr>
            <a:normAutofit fontScale="25000" lnSpcReduction="20000"/>
          </a:bodyPr>
          <a:lstStyle/>
          <a:p>
            <a:pPr algn="just">
              <a:spcAft>
                <a:spcPts val="0"/>
              </a:spcAft>
            </a:pPr>
            <a:endParaRPr lang="ru-RU" sz="2800" dirty="0">
              <a:solidFill>
                <a:srgbClr val="000000"/>
              </a:solidFill>
              <a:latin typeface="Microsoft Sans Serif"/>
              <a:ea typeface="Microsoft Sans Serif"/>
            </a:endParaRPr>
          </a:p>
          <a:p>
            <a:pPr algn="just">
              <a:spcAft>
                <a:spcPts val="0"/>
              </a:spcAft>
            </a:pPr>
            <a:r>
              <a:rPr lang="uk-UA" sz="2800" b="1" dirty="0">
                <a:solidFill>
                  <a:srgbClr val="000000"/>
                </a:solidFill>
                <a:latin typeface="Times New Roman"/>
                <a:ea typeface="Calibri"/>
              </a:rPr>
              <a:t> </a:t>
            </a:r>
            <a:endParaRPr lang="ru-RU" sz="2800" dirty="0">
              <a:solidFill>
                <a:srgbClr val="000000"/>
              </a:solidFill>
              <a:latin typeface="Microsoft Sans Serif"/>
              <a:ea typeface="Microsoft Sans Serif"/>
            </a:endParaRPr>
          </a:p>
          <a:p>
            <a:pPr indent="270510">
              <a:spcAft>
                <a:spcPts val="0"/>
              </a:spcAft>
            </a:pPr>
            <a:r>
              <a:rPr lang="uk-UA" sz="7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Розвиток </a:t>
            </a:r>
            <a:r>
              <a:rPr lang="uk-UA" sz="72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слухо</a:t>
            </a:r>
            <a:r>
              <a:rPr lang="uk-UA" sz="7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uk-UA" sz="72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зоро</a:t>
            </a:r>
            <a:r>
              <a:rPr lang="uk-UA" sz="7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-тактильного сприймання, формування вимови, корекція мовлення, корекція розвитку, ритміка, </a:t>
            </a:r>
            <a:r>
              <a:rPr lang="uk-UA" sz="72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логоритміка</a:t>
            </a:r>
            <a:r>
              <a:rPr lang="uk-UA" sz="7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лікувальна фізкультура.</a:t>
            </a:r>
          </a:p>
          <a:p>
            <a:pPr indent="270510">
              <a:spcAft>
                <a:spcPts val="0"/>
              </a:spcAft>
            </a:pPr>
            <a:r>
              <a:rPr lang="uk-UA" sz="7200" b="1" dirty="0">
                <a:solidFill>
                  <a:srgbClr val="002060"/>
                </a:solidFill>
                <a:latin typeface="Times New Roman" pitchFamily="18" charset="0"/>
                <a:ea typeface="Microsoft Sans Serif"/>
                <a:cs typeface="Times New Roman" pitchFamily="18" charset="0"/>
              </a:rPr>
              <a:t>30% вихованців старшої дошкільної групи та 11% учнів початкової ланки  виведені на навчання в заклади загальної середньої освіти.</a:t>
            </a:r>
            <a:endParaRPr lang="ru-RU" sz="7200" b="1" dirty="0">
              <a:solidFill>
                <a:srgbClr val="002060"/>
              </a:solidFill>
              <a:latin typeface="Times New Roman" pitchFamily="18" charset="0"/>
              <a:ea typeface="Microsoft Sans Serif"/>
              <a:cs typeface="Times New Roman" pitchFamily="18" charset="0"/>
            </a:endParaRPr>
          </a:p>
          <a:p>
            <a:endParaRPr lang="ru-RU" sz="7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57"/>
          <a:stretch/>
        </p:blipFill>
        <p:spPr>
          <a:xfrm>
            <a:off x="258670" y="2049906"/>
            <a:ext cx="3080980" cy="2134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56" y="4582730"/>
            <a:ext cx="2607768" cy="195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42" y="4380580"/>
            <a:ext cx="2549843" cy="1912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94" y="2165839"/>
            <a:ext cx="2623187" cy="196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25" y="2049906"/>
            <a:ext cx="2824731" cy="2118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" b="13228"/>
          <a:stretch/>
        </p:blipFill>
        <p:spPr>
          <a:xfrm>
            <a:off x="1403648" y="4380580"/>
            <a:ext cx="2172390" cy="236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5271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632" y="122699"/>
            <a:ext cx="69310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Спортивні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досягнення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883581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Співпраця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з </a:t>
            </a:r>
            <a:r>
              <a:rPr lang="ru-RU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Рівненським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обласним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центром «</a:t>
            </a:r>
            <a:r>
              <a:rPr lang="ru-RU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Інваспорт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». </a:t>
            </a:r>
            <a:r>
              <a:rPr lang="ru-RU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Спартакіади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«</a:t>
            </a:r>
            <a:r>
              <a:rPr lang="ru-RU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Повір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у себе»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3" r="27833"/>
          <a:stretch/>
        </p:blipFill>
        <p:spPr>
          <a:xfrm>
            <a:off x="1763688" y="1742299"/>
            <a:ext cx="2880320" cy="243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207" y="4653136"/>
            <a:ext cx="2701473" cy="202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37"/>
          <a:stretch/>
        </p:blipFill>
        <p:spPr>
          <a:xfrm>
            <a:off x="1187624" y="4437112"/>
            <a:ext cx="3840046" cy="215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r="18710"/>
          <a:stretch/>
        </p:blipFill>
        <p:spPr>
          <a:xfrm>
            <a:off x="5148064" y="1786568"/>
            <a:ext cx="3499760" cy="273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1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4724"/>
            <a:ext cx="626469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Творчі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kumimoji="0" lang="ru-RU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успіхи</a:t>
            </a:r>
            <a:b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Calibri"/>
              </a:rPr>
            </a:b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692409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Made in Ukraine», «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Євро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 весна», «З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вірою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 в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майбутнє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», 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«</a:t>
            </a:r>
            <a:r>
              <a:rPr lang="ru-RU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Барви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життя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»</a:t>
            </a:r>
            <a:b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Calibri"/>
              </a:rPr>
            </a:b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Google Shape;21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69040" y="2132856"/>
            <a:ext cx="2871788" cy="3693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1" r="3978"/>
          <a:stretch/>
        </p:blipFill>
        <p:spPr>
          <a:xfrm>
            <a:off x="647226" y="1774199"/>
            <a:ext cx="2314140" cy="2394594"/>
          </a:xfrm>
          <a:prstGeom prst="rect">
            <a:avLst/>
          </a:prstGeom>
        </p:spPr>
      </p:pic>
      <p:pic>
        <p:nvPicPr>
          <p:cNvPr id="7" name="Google Shape;21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176" y="2971496"/>
            <a:ext cx="2711735" cy="3716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67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87505" y="-99393"/>
            <a:ext cx="5944936" cy="783437"/>
          </a:xfrm>
        </p:spPr>
        <p:txBody>
          <a:bodyPr>
            <a:normAutofit/>
          </a:bodyPr>
          <a:lstStyle/>
          <a:p>
            <a:r>
              <a:rPr lang="ru-RU" sz="4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Змістовне</a:t>
            </a:r>
            <a:r>
              <a:rPr lang="ru-RU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4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дозвілля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465143" y="802596"/>
            <a:ext cx="4203310" cy="3888432"/>
          </a:xfrm>
        </p:spPr>
        <p:txBody>
          <a:bodyPr>
            <a:normAutofit fontScale="92500" lnSpcReduction="20000"/>
          </a:bodyPr>
          <a:lstStyle/>
          <a:p>
            <a:pPr marL="114300" lvl="0" algn="l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Особлива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робота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ведеться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щодо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підвищення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рівня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вихованості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,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формування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здорового та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безпечного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способу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життя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.  Були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проведені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: </a:t>
            </a:r>
          </a:p>
          <a:p>
            <a:pPr marL="114300" lvl="0" algn="l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-    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Флешмоб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«Хай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запанує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мир на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Україні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»,</a:t>
            </a:r>
          </a:p>
          <a:p>
            <a:pPr marL="400050" lvl="0" indent="-285750" algn="l">
              <a:spcBef>
                <a:spcPts val="0"/>
              </a:spcBef>
              <a:buClr>
                <a:srgbClr val="000000"/>
              </a:buClr>
              <a:buSzPts val="1800"/>
              <a:buFontTx/>
              <a:buChar char="-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Година історичної </a:t>
            </a:r>
            <a:r>
              <a:rPr lang="uk-UA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пам</a:t>
            </a:r>
            <a:r>
              <a:rPr lang="en-US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’</a:t>
            </a: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яті «Воля дорожча за життя</a:t>
            </a:r>
            <a:r>
              <a:rPr lang="en-US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»,</a:t>
            </a:r>
            <a:endParaRPr lang="uk-UA" sz="1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Calibri"/>
            </a:endParaRPr>
          </a:p>
          <a:p>
            <a:pPr marL="400050" indent="-285750" algn="l">
              <a:spcBef>
                <a:spcPts val="0"/>
              </a:spcBef>
              <a:buClr>
                <a:srgbClr val="000000"/>
              </a:buClr>
              <a:buSzPts val="1800"/>
              <a:buFontTx/>
              <a:buChar char="-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Конкурс «Гарбузовий кошик»,</a:t>
            </a:r>
          </a:p>
          <a:p>
            <a:pPr marL="400050" lvl="0" indent="-285750" algn="l">
              <a:spcBef>
                <a:spcPts val="0"/>
              </a:spcBef>
              <a:buClr>
                <a:srgbClr val="000000"/>
              </a:buClr>
              <a:buSzPts val="1800"/>
              <a:buFontTx/>
              <a:buChar char="-"/>
            </a:pP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Тиждень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козацтва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</a:p>
          <a:p>
            <a:pPr marL="400050" lvl="0" indent="-285750" algn="l">
              <a:spcBef>
                <a:spcPts val="0"/>
              </a:spcBef>
              <a:buClr>
                <a:srgbClr val="000000"/>
              </a:buClr>
              <a:buSzPts val="1800"/>
              <a:buFontTx/>
              <a:buChar char="-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Спортивні змагання «Козацькі забави»</a:t>
            </a:r>
          </a:p>
          <a:p>
            <a:pPr marL="400050" lvl="0" indent="-285750" algn="l">
              <a:spcBef>
                <a:spcPts val="0"/>
              </a:spcBef>
              <a:buClr>
                <a:srgbClr val="000000"/>
              </a:buClr>
              <a:buSzPts val="1800"/>
              <a:buFontTx/>
              <a:buChar char="-"/>
            </a:pPr>
            <a:r>
              <a:rPr lang="uk-UA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Гра-квест</a:t>
            </a: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«У пошуках гетьманської булави»</a:t>
            </a:r>
          </a:p>
          <a:p>
            <a:pPr marL="400050" lvl="0" indent="-285750" algn="l">
              <a:spcBef>
                <a:spcPts val="0"/>
              </a:spcBef>
              <a:buClr>
                <a:srgbClr val="000000"/>
              </a:buClr>
              <a:buSzPts val="1800"/>
              <a:buFontTx/>
              <a:buChar char="-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Ситуаційна гра «Як козаки куліш варили»</a:t>
            </a:r>
          </a:p>
          <a:p>
            <a:pPr marL="400050" lvl="0" indent="-285750" algn="l">
              <a:spcBef>
                <a:spcPts val="0"/>
              </a:spcBef>
              <a:buClr>
                <a:srgbClr val="000000"/>
              </a:buClr>
              <a:buSzPts val="1800"/>
              <a:buFontTx/>
              <a:buChar char="-"/>
            </a:pP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Тиждень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безпеки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життєдіяльності</a:t>
            </a:r>
            <a:endParaRPr lang="ru-RU" sz="1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Calibri"/>
            </a:endParaRPr>
          </a:p>
          <a:p>
            <a:pPr marL="400050" lvl="0" indent="-285750" algn="l">
              <a:spcBef>
                <a:spcPts val="0"/>
              </a:spcBef>
              <a:buClr>
                <a:srgbClr val="000000"/>
              </a:buClr>
              <a:buSzPts val="1800"/>
              <a:buFontTx/>
              <a:buChar char="-"/>
            </a:pP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Ситуаційна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гра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«Сам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удома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»</a:t>
            </a:r>
          </a:p>
          <a:p>
            <a:pPr marL="400050" lvl="0" indent="-285750" algn="l">
              <a:spcBef>
                <a:spcPts val="0"/>
              </a:spcBef>
              <a:buClr>
                <a:srgbClr val="000000"/>
              </a:buClr>
              <a:buSzPts val="1800"/>
              <a:buFontTx/>
              <a:buChar char="-"/>
            </a:pP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Конкурс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малюнків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«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Особиста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безпека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»</a:t>
            </a:r>
          </a:p>
          <a:p>
            <a:pPr marL="400050" lvl="0" indent="-285750" algn="l">
              <a:spcBef>
                <a:spcPts val="0"/>
              </a:spcBef>
              <a:buClr>
                <a:srgbClr val="000000"/>
              </a:buClr>
              <a:buSzPts val="1800"/>
              <a:buFontTx/>
              <a:buChar char="-"/>
            </a:pP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Тиждень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правових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знань</a:t>
            </a:r>
            <a:endParaRPr lang="ru-RU" sz="1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Calibri"/>
            </a:endParaRPr>
          </a:p>
          <a:p>
            <a:pPr marL="400050" lvl="0" indent="-285750" algn="l">
              <a:spcBef>
                <a:spcPts val="0"/>
              </a:spcBef>
              <a:buClr>
                <a:srgbClr val="000000"/>
              </a:buClr>
              <a:buSzPts val="1800"/>
              <a:buFontTx/>
              <a:buChar char="-"/>
            </a:pP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Флешмоб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«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Діти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за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щасливу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і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єдину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Україну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»</a:t>
            </a:r>
          </a:p>
          <a:p>
            <a:pPr marL="114300" lvl="0" algn="l">
              <a:spcBef>
                <a:spcPts val="0"/>
              </a:spcBef>
              <a:buClr>
                <a:srgbClr val="000000"/>
              </a:buClr>
              <a:buSzPts val="1800"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4" b="12008"/>
          <a:stretch/>
        </p:blipFill>
        <p:spPr>
          <a:xfrm>
            <a:off x="2787257" y="4581780"/>
            <a:ext cx="3432478" cy="2043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1" y="141725"/>
            <a:ext cx="2365023" cy="1944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6" y="2191828"/>
            <a:ext cx="2315508" cy="19507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r="18387" b="17480"/>
          <a:stretch/>
        </p:blipFill>
        <p:spPr>
          <a:xfrm>
            <a:off x="222481" y="4269355"/>
            <a:ext cx="2499923" cy="17577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31" y="2412890"/>
            <a:ext cx="2540895" cy="19056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31" y="4691028"/>
            <a:ext cx="2433365" cy="182502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994" y="126126"/>
            <a:ext cx="1782766" cy="222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95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97" y="504219"/>
            <a:ext cx="3883525" cy="2601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597" y="3415020"/>
            <a:ext cx="3833456" cy="2776948"/>
          </a:xfrm>
          <a:prstGeom prst="rect">
            <a:avLst/>
          </a:prstGeom>
        </p:spPr>
      </p:pic>
      <p:sp>
        <p:nvSpPr>
          <p:cNvPr id="8" name="Нашивка 7"/>
          <p:cNvSpPr/>
          <p:nvPr/>
        </p:nvSpPr>
        <p:spPr>
          <a:xfrm rot="5400000">
            <a:off x="3426656" y="22016"/>
            <a:ext cx="1125339" cy="108012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1939 </a:t>
            </a:r>
            <a:r>
              <a:rPr lang="uk-UA" dirty="0">
                <a:solidFill>
                  <a:schemeClr val="tx1"/>
                </a:solidFill>
              </a:rPr>
              <a:t>р.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Нашивка 8"/>
          <p:cNvSpPr/>
          <p:nvPr/>
        </p:nvSpPr>
        <p:spPr>
          <a:xfrm rot="5400000">
            <a:off x="3202507" y="971643"/>
            <a:ext cx="1585961" cy="108012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1999 р</a:t>
            </a:r>
            <a:r>
              <a:rPr lang="uk-UA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 rot="5400000">
            <a:off x="3197754" y="2167036"/>
            <a:ext cx="1585959" cy="108012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2009 </a:t>
            </a:r>
            <a:r>
              <a:rPr lang="uk-UA" b="1" dirty="0">
                <a:solidFill>
                  <a:schemeClr val="tx1"/>
                </a:solidFill>
              </a:rPr>
              <a:t>р</a:t>
            </a:r>
            <a:r>
              <a:rPr lang="uk-UA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ашивка 10"/>
          <p:cNvSpPr/>
          <p:nvPr/>
        </p:nvSpPr>
        <p:spPr>
          <a:xfrm rot="5400000">
            <a:off x="3196345" y="3326822"/>
            <a:ext cx="1585959" cy="108012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р.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ашивка 11"/>
          <p:cNvSpPr/>
          <p:nvPr/>
        </p:nvSpPr>
        <p:spPr>
          <a:xfrm rot="5400000">
            <a:off x="2786100" y="4977172"/>
            <a:ext cx="2448272" cy="108012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uk-UA" b="1" dirty="0">
                <a:solidFill>
                  <a:schemeClr val="tx1"/>
                </a:solidFill>
              </a:rPr>
              <a:t>р</a:t>
            </a:r>
            <a:r>
              <a:rPr lang="uk-UA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82445" y="37775"/>
            <a:ext cx="4514704" cy="6172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заснована школа-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інтернат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для глухих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дітей</a:t>
            </a:r>
            <a:b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uk-UA" sz="16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95171" y="718875"/>
            <a:ext cx="4516257" cy="10264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реорганізована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спеціальну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загальноосвітню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школу-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інтернат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-ІІІ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ступенів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для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дітей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вадами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слуху </a:t>
            </a:r>
            <a:endParaRPr lang="uk-UA" sz="1600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85075" y="1859873"/>
            <a:ext cx="4512073" cy="1024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перейменована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комунальний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заклад "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Острозька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загальноосвітня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школа-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інтернат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І-ІІІ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ступенів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Рівненської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обласної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ради</a:t>
            </a:r>
            <a:endParaRPr lang="uk-UA" sz="1600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95171" y="2973841"/>
            <a:ext cx="4501977" cy="10730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перейменована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комунальний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заклад "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Острозька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спеціальна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школа №1  І - ІІІ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ступенів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Рівненської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обласної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ради</a:t>
            </a:r>
            <a:endParaRPr lang="uk-UA" sz="1600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51119" y="4149079"/>
            <a:ext cx="4449905" cy="25922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6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ru-RU" sz="16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 </a:t>
            </a:r>
            <a:r>
              <a:rPr lang="ru-RU" sz="16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березня</a:t>
            </a:r>
            <a:r>
              <a:rPr lang="ru-RU" sz="16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2023 р. –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реорганізація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приєднанням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комунального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закладу «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Острозька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спеціальна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школа  №2 І-ІІ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ступенів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Рівненської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обласної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ради до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комунального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закладу «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Острозька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спеціальна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школа  №1 І-ІІІ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ступенів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Рівненської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обласної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ради</a:t>
            </a:r>
          </a:p>
          <a:p>
            <a:endParaRPr lang="uk-UA" sz="1600" b="1" dirty="0">
              <a:solidFill>
                <a:srgbClr val="FF0000"/>
              </a:solidFill>
              <a:latin typeface="Times New Roman"/>
              <a:cs typeface="Times New Roman"/>
              <a:sym typeface="Times New Roman"/>
            </a:endParaRPr>
          </a:p>
          <a:p>
            <a:r>
              <a:rPr lang="uk-UA" sz="1600" b="1" dirty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3 липня 2023р. </a:t>
            </a:r>
            <a:r>
              <a:rPr lang="uk-UA" sz="1600" b="1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– Спеціальна школа в </a:t>
            </a:r>
          </a:p>
          <a:p>
            <a:r>
              <a:rPr lang="uk-UA" sz="1600" b="1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м. Острог Рівненської обласної ради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88040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188640"/>
            <a:ext cx="6589199" cy="720080"/>
          </a:xfrm>
        </p:spPr>
        <p:txBody>
          <a:bodyPr/>
          <a:lstStyle/>
          <a:p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idx="1"/>
          </p:nvPr>
        </p:nvSpPr>
        <p:spPr>
          <a:xfrm>
            <a:off x="1403648" y="836712"/>
            <a:ext cx="7344815" cy="3024336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ru-RU" b="1" dirty="0" err="1"/>
              <a:t>Волонтерство</a:t>
            </a:r>
            <a:r>
              <a:rPr lang="ru-RU" b="1" dirty="0"/>
              <a:t> –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можливість</a:t>
            </a:r>
            <a:r>
              <a:rPr lang="ru-RU" b="1" dirty="0"/>
              <a:t> </a:t>
            </a:r>
            <a:r>
              <a:rPr lang="ru-RU" b="1" dirty="0" err="1"/>
              <a:t>реалізувати</a:t>
            </a:r>
            <a:r>
              <a:rPr lang="ru-RU" b="1" dirty="0"/>
              <a:t> себе у </a:t>
            </a:r>
            <a:r>
              <a:rPr lang="ru-RU" b="1" dirty="0" err="1"/>
              <a:t>служінні</a:t>
            </a:r>
            <a:r>
              <a:rPr lang="ru-RU" b="1" dirty="0"/>
              <a:t> </a:t>
            </a:r>
            <a:r>
              <a:rPr lang="ru-RU" b="1" dirty="0" err="1"/>
              <a:t>суспільству</a:t>
            </a:r>
            <a:r>
              <a:rPr lang="ru-RU" b="1" dirty="0"/>
              <a:t> та </a:t>
            </a:r>
            <a:r>
              <a:rPr lang="ru-RU" b="1" dirty="0" err="1"/>
              <a:t>державі</a:t>
            </a:r>
            <a:endParaRPr lang="ru-RU" b="1" dirty="0"/>
          </a:p>
          <a:p>
            <a:pPr marL="114300" indent="0">
              <a:buNone/>
            </a:pPr>
            <a:r>
              <a:rPr lang="uk-UA" dirty="0"/>
              <a:t>Провели: </a:t>
            </a:r>
          </a:p>
          <a:p>
            <a:pPr marL="114300" indent="0">
              <a:buNone/>
            </a:pPr>
            <a:r>
              <a:rPr lang="uk-UA" dirty="0"/>
              <a:t>благодійні акції «Кава від освітян», «Різдвяний калейдоскоп», «Різдвяний </a:t>
            </a:r>
            <a:r>
              <a:rPr lang="uk-UA" dirty="0" err="1"/>
              <a:t>дрон</a:t>
            </a:r>
            <a:r>
              <a:rPr lang="uk-UA" dirty="0"/>
              <a:t>», конкурси малюнків на підтримку </a:t>
            </a:r>
            <a:r>
              <a:rPr lang="uk-UA" dirty="0" err="1"/>
              <a:t>ЗСУ</a:t>
            </a:r>
            <a:endParaRPr lang="uk-UA" dirty="0"/>
          </a:p>
          <a:p>
            <a:pPr marL="114300" indent="0">
              <a:buNone/>
            </a:pPr>
            <a:r>
              <a:rPr lang="uk-UA" dirty="0"/>
              <a:t>За зібрані кошти придбали:</a:t>
            </a:r>
          </a:p>
          <a:p>
            <a:pPr marL="114300" indent="0">
              <a:buNone/>
            </a:pPr>
            <a:r>
              <a:rPr lang="uk-UA" dirty="0"/>
              <a:t>-  теплі речі воїнам,</a:t>
            </a:r>
          </a:p>
          <a:p>
            <a:pPr marL="114300" indent="0">
              <a:buNone/>
            </a:pPr>
            <a:r>
              <a:rPr lang="uk-UA" dirty="0"/>
              <a:t>- турнікети та медичне обладнання для 67 ОМБР ДУК</a:t>
            </a:r>
          </a:p>
          <a:p>
            <a:pPr marL="0" indent="0">
              <a:buNone/>
            </a:pPr>
            <a:r>
              <a:rPr lang="ru-RU" dirty="0"/>
              <a:t>  - </a:t>
            </a:r>
            <a:r>
              <a:rPr lang="ru-RU" dirty="0" err="1"/>
              <a:t>електропідстанція</a:t>
            </a:r>
            <a:r>
              <a:rPr lang="ru-RU" dirty="0"/>
              <a:t> для 15 </a:t>
            </a:r>
            <a:r>
              <a:rPr lang="ru-RU" dirty="0" err="1"/>
              <a:t>Окремої</a:t>
            </a:r>
            <a:r>
              <a:rPr lang="ru-RU" dirty="0"/>
              <a:t> </a:t>
            </a:r>
            <a:r>
              <a:rPr lang="ru-RU" dirty="0" err="1"/>
              <a:t>бригади</a:t>
            </a:r>
            <a:r>
              <a:rPr lang="ru-RU" dirty="0"/>
              <a:t> </a:t>
            </a:r>
            <a:r>
              <a:rPr lang="ru-RU" dirty="0" err="1"/>
              <a:t>артилерійської</a:t>
            </a:r>
            <a:r>
              <a:rPr lang="ru-RU" dirty="0"/>
              <a:t> </a:t>
            </a:r>
            <a:r>
              <a:rPr lang="ru-RU" dirty="0" err="1"/>
              <a:t>розвідки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  - Іменний </a:t>
            </a:r>
            <a:r>
              <a:rPr lang="uk-UA" dirty="0" err="1"/>
              <a:t>дрон</a:t>
            </a:r>
            <a:r>
              <a:rPr lang="uk-UA" dirty="0"/>
              <a:t> «За героїв </a:t>
            </a:r>
            <a:r>
              <a:rPr lang="uk-UA" dirty="0" err="1"/>
              <a:t>Острожчини</a:t>
            </a:r>
            <a:r>
              <a:rPr lang="uk-UA" dirty="0"/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672" y="3861048"/>
            <a:ext cx="3071435" cy="2482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717032"/>
            <a:ext cx="2178479" cy="2904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805" y="3554027"/>
            <a:ext cx="2351867" cy="30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44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575"/>
            <a:ext cx="2695575" cy="2024063"/>
          </a:xfrm>
        </p:spPr>
      </p:pic>
      <p:sp>
        <p:nvSpPr>
          <p:cNvPr id="7" name="Прямоугольник 6"/>
          <p:cNvSpPr/>
          <p:nvPr/>
        </p:nvSpPr>
        <p:spPr>
          <a:xfrm>
            <a:off x="5700" y="0"/>
            <a:ext cx="93188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000" b="1" dirty="0">
                <a:solidFill>
                  <a:srgbClr val="002060"/>
                </a:solidFill>
                <a:latin typeface="Times New Roman"/>
                <a:ea typeface="Calibri"/>
              </a:rPr>
              <a:t>Матеріально-технічне </a:t>
            </a:r>
          </a:p>
          <a:p>
            <a:pPr algn="ctr">
              <a:spcAft>
                <a:spcPts val="0"/>
              </a:spcAft>
            </a:pPr>
            <a:r>
              <a:rPr lang="uk-UA" sz="4000" b="1" dirty="0">
                <a:solidFill>
                  <a:srgbClr val="002060"/>
                </a:solidFill>
                <a:latin typeface="Times New Roman"/>
                <a:ea typeface="Calibri"/>
              </a:rPr>
              <a:t>та фінансове забезпечення</a:t>
            </a:r>
            <a:endParaRPr lang="ru-RU" sz="4000" dirty="0">
              <a:solidFill>
                <a:srgbClr val="002060"/>
              </a:solidFill>
              <a:latin typeface="Microsoft Sans Serif"/>
              <a:ea typeface="Microsoft Sans Serif"/>
            </a:endParaRPr>
          </a:p>
          <a:p>
            <a:pPr algn="just"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Times New Roman"/>
                <a:ea typeface="Calibri"/>
              </a:rPr>
              <a:t> </a:t>
            </a:r>
            <a:endParaRPr lang="ru-RU" sz="1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>
              <a:spcAft>
                <a:spcPts val="0"/>
              </a:spcAft>
            </a:pPr>
            <a:endParaRPr lang="ru-RU" sz="1600" dirty="0">
              <a:solidFill>
                <a:srgbClr val="000000"/>
              </a:solidFill>
              <a:effectLst/>
              <a:latin typeface="Microsoft Sans Serif"/>
              <a:ea typeface="Microsoft Sans Serif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37" y="3081342"/>
            <a:ext cx="3328879" cy="2496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14" y="1998906"/>
            <a:ext cx="2666272" cy="19997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65" y="3897220"/>
            <a:ext cx="2386543" cy="1789907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3332975" y="1397345"/>
            <a:ext cx="2478050" cy="4529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</a:pPr>
            <a:r>
              <a:rPr lang="ru-RU" sz="2800" b="1" kern="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13 </a:t>
            </a:r>
            <a:r>
              <a:rPr lang="ru-RU" sz="2800" b="1" kern="0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будівель</a:t>
            </a:r>
            <a:r>
              <a:rPr lang="ru-RU" sz="2800" b="1" kern="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/>
              </a:rPr>
              <a:t> </a:t>
            </a:r>
            <a:endParaRPr lang="ru-RU" sz="2800" b="1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26092"/>
            <a:ext cx="2670544" cy="20029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99017"/>
            <a:ext cx="2398915" cy="17991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869" y="5853936"/>
            <a:ext cx="8827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На </a:t>
            </a:r>
            <a:r>
              <a:rPr lang="ru-RU" sz="2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території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ru-RU" sz="2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спортивний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2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майданчик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з </a:t>
            </a:r>
            <a:r>
              <a:rPr lang="ru-RU" sz="2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площадкою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для пляжного волейболу,  </a:t>
            </a:r>
            <a:r>
              <a:rPr lang="ru-RU" sz="2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футбольне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поле, </a:t>
            </a:r>
            <a:r>
              <a:rPr lang="ru-RU" sz="2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ігровий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та </a:t>
            </a:r>
            <a:r>
              <a:rPr lang="ru-RU" sz="2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географічний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2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майданчик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br>
              <a:rPr lang="ru-RU" sz="2000" kern="0" dirty="0">
                <a:solidFill>
                  <a:srgbClr val="000000"/>
                </a:solidFill>
              </a:rPr>
            </a:br>
            <a:endParaRPr lang="ru-RU" sz="2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3" y="4529487"/>
            <a:ext cx="2001585" cy="127669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69" y="4092884"/>
            <a:ext cx="2532574" cy="17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12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133" y="0"/>
            <a:ext cx="88924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ru-RU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Харчування</a:t>
            </a:r>
            <a:r>
              <a:rPr lang="ru-RU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           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п’ятиразове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харчування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вихованців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0" r="28965" b="33831"/>
          <a:stretch/>
        </p:blipFill>
        <p:spPr>
          <a:xfrm>
            <a:off x="303581" y="4640572"/>
            <a:ext cx="2653123" cy="189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7634"/>
            <a:ext cx="3476609" cy="2607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00" y="1237078"/>
            <a:ext cx="2448272" cy="326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10E5B3-125F-424A-AE44-EBB6EB1BC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772" y="3875092"/>
            <a:ext cx="4072481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2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683636"/>
            <a:ext cx="76683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C0C0C"/>
              </a:buClr>
              <a:buSzPts val="1400"/>
            </a:pPr>
            <a:r>
              <a:rPr lang="ru-RU" sz="28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протирадіаційне</a:t>
            </a:r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28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укриття</a:t>
            </a:r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marL="285750" lvl="0" indent="-285750">
              <a:buClr>
                <a:srgbClr val="0C0C0C"/>
              </a:buClr>
              <a:buSzPts val="1400"/>
              <a:buFont typeface="Wingdings" pitchFamily="2" charset="2"/>
              <a:buChar char="ü"/>
            </a:pPr>
            <a:r>
              <a:rPr lang="ru-RU" sz="2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комп’ютерний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2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клас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для  </a:t>
            </a:r>
            <a:r>
              <a:rPr lang="ru-RU" sz="2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дистанційного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2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навчання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в </a:t>
            </a:r>
            <a:r>
              <a:rPr lang="ru-RU" sz="2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укритті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з </a:t>
            </a:r>
            <a:r>
              <a:rPr lang="ru-RU" sz="2000" b="1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використанням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ІКТ </a:t>
            </a:r>
          </a:p>
          <a:p>
            <a:pPr marL="285750" lvl="0" indent="-285750">
              <a:buClr>
                <a:srgbClr val="0C0C0C"/>
              </a:buClr>
              <a:buSzPts val="1400"/>
              <a:buFont typeface="Wingdings" pitchFamily="2" charset="2"/>
              <a:buChar char="ü"/>
            </a:pPr>
            <a:r>
              <a:rPr lang="ru-RU" sz="2000" b="1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світло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ru-RU" sz="2000" b="1" kern="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від</a:t>
            </a: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генератора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4" y="2084850"/>
            <a:ext cx="2016224" cy="268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54919"/>
            <a:ext cx="3143890" cy="2357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357" y="1772814"/>
            <a:ext cx="3322216" cy="249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73" y="4888007"/>
            <a:ext cx="2470611" cy="1852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76" y="4701683"/>
            <a:ext cx="2709474" cy="203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046" y="4487398"/>
            <a:ext cx="2970838" cy="2228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64545" y="-24250"/>
            <a:ext cx="7863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0C0C"/>
              </a:buClr>
              <a:buSzPts val="1400"/>
            </a:pPr>
            <a:r>
              <a:rPr lang="ru-RU" sz="4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Безпечні</a:t>
            </a:r>
            <a:r>
              <a:rPr lang="ru-RU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4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умови</a:t>
            </a:r>
            <a:r>
              <a:rPr lang="ru-RU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40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перебування</a:t>
            </a:r>
            <a:endParaRPr lang="ru-RU" sz="4000" b="1" kern="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3441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16632"/>
            <a:ext cx="774035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lang="uk-UA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2023-2024 навчальний рік - витрачено кошти:</a:t>
            </a:r>
          </a:p>
          <a:p>
            <a:pPr lvl="0">
              <a:buClr>
                <a:srgbClr val="000000"/>
              </a:buClr>
            </a:pPr>
            <a:endParaRPr lang="uk-UA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285750" lvl="0" indent="-285750">
              <a:buClr>
                <a:srgbClr val="000000"/>
              </a:buClr>
              <a:buFont typeface="Wingdings" pitchFamily="2" charset="2"/>
              <a:buChar char="Ø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Протипожежні двері в укриття (41890 грн.)</a:t>
            </a:r>
          </a:p>
          <a:p>
            <a:pPr marL="285750" lvl="0" indent="-285750">
              <a:buClr>
                <a:srgbClr val="000000"/>
              </a:buClr>
              <a:buFont typeface="Wingdings" pitchFamily="2" charset="2"/>
              <a:buChar char="Ø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Продукти (1779105 грн.)</a:t>
            </a:r>
          </a:p>
          <a:p>
            <a:pPr marL="285750" lvl="0" indent="-285750">
              <a:buClr>
                <a:srgbClr val="000000"/>
              </a:buClr>
              <a:buFont typeface="Wingdings" pitchFamily="2" charset="2"/>
              <a:buChar char="Ø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Медикаменти (20000 грн.)</a:t>
            </a:r>
          </a:p>
          <a:p>
            <a:pPr marL="285750" indent="-285750">
              <a:buClr>
                <a:srgbClr val="000000"/>
              </a:buClr>
              <a:buFont typeface="Wingdings" pitchFamily="2" charset="2"/>
              <a:buChar char="Ø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Поточний ремонт водопроводу (28876 грн.)</a:t>
            </a:r>
          </a:p>
          <a:p>
            <a:pPr marL="285750" indent="-285750">
              <a:buClr>
                <a:srgbClr val="000000"/>
              </a:buClr>
              <a:buFont typeface="Wingdings" pitchFamily="2" charset="2"/>
              <a:buChar char="Ø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Закупівлі для ремонту господарським способом (140320 грн.)</a:t>
            </a:r>
          </a:p>
          <a:p>
            <a:pPr marL="285750" lvl="0" indent="-285750">
              <a:buClr>
                <a:srgbClr val="000000"/>
              </a:buClr>
              <a:buFont typeface="Wingdings" pitchFamily="2" charset="2"/>
              <a:buChar char="Ø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Лічильник тепла (14900 грн.)</a:t>
            </a:r>
          </a:p>
          <a:p>
            <a:pPr marL="285750" lvl="0" indent="-285750">
              <a:buClr>
                <a:srgbClr val="000000"/>
              </a:buClr>
              <a:buFont typeface="Wingdings" pitchFamily="2" charset="2"/>
              <a:buChar char="Ø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Заміна опору ізоляції (4176 грн.)</a:t>
            </a:r>
          </a:p>
          <a:p>
            <a:pPr marL="285750" lvl="0" indent="-285750"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Щомісяця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оплачуються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послуги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з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підтримання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експлуатаційної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придатності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систем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пожежної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сигналізації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та 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охорони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Встановлено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тривожну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кнопку (8183 грн.)</a:t>
            </a:r>
          </a:p>
          <a:p>
            <a:pPr lvl="0">
              <a:buClr>
                <a:srgbClr val="000000"/>
              </a:buClr>
            </a:pPr>
            <a:endParaRPr lang="ru-RU" sz="1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>
              <a:buClr>
                <a:srgbClr val="000000"/>
              </a:buClr>
            </a:pPr>
            <a:r>
              <a:rPr lang="ru-RU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Отримано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24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безоплатно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(</a:t>
            </a:r>
            <a:r>
              <a:rPr lang="ru-RU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благодійні</a:t>
            </a: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внески</a:t>
            </a: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ru-RU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гранти</a:t>
            </a: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та </a:t>
            </a:r>
            <a:r>
              <a:rPr lang="ru-RU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дарунки</a:t>
            </a: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):</a:t>
            </a:r>
          </a:p>
          <a:p>
            <a:pPr marL="285750" lvl="0" indent="-285750"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1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Електрогенераторна</a:t>
            </a:r>
            <a:r>
              <a:rPr 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установка (49000 грн.)</a:t>
            </a:r>
          </a:p>
          <a:p>
            <a:pPr marL="285750" lvl="0" indent="-285750">
              <a:buClr>
                <a:srgbClr val="000000"/>
              </a:buClr>
              <a:buFont typeface="Wingdings" pitchFamily="2" charset="2"/>
              <a:buChar char="Ø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Генератор дизельний  (5000 грн.)</a:t>
            </a:r>
          </a:p>
          <a:p>
            <a:pPr marL="285750" lvl="0" indent="-285750">
              <a:buClr>
                <a:srgbClr val="000000"/>
              </a:buClr>
              <a:buFont typeface="Wingdings" pitchFamily="2" charset="2"/>
              <a:buChar char="Ø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Подушки (20000 грн.)</a:t>
            </a:r>
          </a:p>
          <a:p>
            <a:pPr marL="285750" lvl="0" indent="-285750">
              <a:buClr>
                <a:srgbClr val="000000"/>
              </a:buClr>
              <a:buFont typeface="Wingdings" pitchFamily="2" charset="2"/>
              <a:buChar char="Ø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Підсилюючий мікрофон  (7500 грн.), Аудіометр  (15000 грн.)</a:t>
            </a:r>
          </a:p>
          <a:p>
            <a:pPr marL="285750" lvl="0" indent="-285750">
              <a:buClr>
                <a:srgbClr val="000000"/>
              </a:buClr>
              <a:buFont typeface="Wingdings" pitchFamily="2" charset="2"/>
              <a:buChar char="Ø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Логопедичні шпателі  (6000 грн.), діатонічні дзвіночки  (4000 грн.)</a:t>
            </a:r>
          </a:p>
          <a:p>
            <a:pPr marL="285750" lvl="0" indent="-285750">
              <a:buClr>
                <a:srgbClr val="000000"/>
              </a:buClr>
              <a:buFont typeface="Wingdings" pitchFamily="2" charset="2"/>
              <a:buChar char="Ø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Перфоратор  (2456 грн.)</a:t>
            </a:r>
          </a:p>
          <a:p>
            <a:pPr marL="285750" lvl="0" indent="-285750">
              <a:buClr>
                <a:srgbClr val="000000"/>
              </a:buClr>
              <a:buFont typeface="Wingdings" pitchFamily="2" charset="2"/>
              <a:buChar char="Ø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Канцтовари  (10520 грн.)</a:t>
            </a:r>
          </a:p>
          <a:p>
            <a:pPr marL="285750" lvl="0" indent="-285750">
              <a:buClr>
                <a:srgbClr val="000000"/>
              </a:buClr>
              <a:buFont typeface="Wingdings" pitchFamily="2" charset="2"/>
              <a:buChar char="Ø"/>
            </a:pPr>
            <a:r>
              <a:rPr lang="uk-UA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Миючі засоби  (13495 грн.)</a:t>
            </a:r>
            <a:endParaRPr lang="ru-RU" sz="1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>
              <a:buClr>
                <a:srgbClr val="000000"/>
              </a:buClr>
            </a:pPr>
            <a:endParaRPr lang="ru-RU" sz="1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>
              <a:buClr>
                <a:srgbClr val="000000"/>
              </a:buClr>
            </a:pPr>
            <a:endParaRPr lang="ru-RU" sz="1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285750" lvl="0" indent="-285750">
              <a:buClr>
                <a:srgbClr val="000000"/>
              </a:buClr>
              <a:buFont typeface="Wingdings" pitchFamily="2" charset="2"/>
              <a:buChar char="Ø"/>
            </a:pPr>
            <a:endParaRPr lang="ru-RU" sz="1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7214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5" y="1657652"/>
            <a:ext cx="8640961" cy="5375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000"/>
              </a:spcAft>
              <a:buFont typeface="Symbol"/>
              <a:buChar char=""/>
            </a:pPr>
            <a:r>
              <a:rPr lang="uk-UA" sz="2000" b="1" dirty="0">
                <a:solidFill>
                  <a:srgbClr val="002060"/>
                </a:solidFill>
                <a:latin typeface="Times New Roman"/>
                <a:ea typeface="Calibri"/>
              </a:rPr>
              <a:t>зміцнення матеріально-технічної бази;</a:t>
            </a:r>
            <a:endParaRPr lang="ru-RU" sz="2000" b="1" dirty="0">
              <a:solidFill>
                <a:srgbClr val="002060"/>
              </a:solidFill>
            </a:endParaRPr>
          </a:p>
          <a:p>
            <a:pPr marL="342900" lvl="0" indent="-342900" algn="just">
              <a:spcAft>
                <a:spcPts val="1000"/>
              </a:spcAft>
              <a:buFont typeface="Symbol"/>
              <a:buChar char=""/>
            </a:pPr>
            <a:r>
              <a:rPr lang="uk-UA" sz="2000" b="1" dirty="0">
                <a:solidFill>
                  <a:srgbClr val="002060"/>
                </a:solidFill>
                <a:latin typeface="Times New Roman"/>
                <a:ea typeface="Calibri"/>
              </a:rPr>
              <a:t>проведення технічного аналізу стану приміщень школи;</a:t>
            </a:r>
            <a:endParaRPr lang="ru-RU" sz="2000" b="1" dirty="0">
              <a:solidFill>
                <a:srgbClr val="002060"/>
              </a:solidFill>
            </a:endParaRPr>
          </a:p>
          <a:p>
            <a:pPr marL="342900" lvl="0" indent="-342900" algn="just">
              <a:spcAft>
                <a:spcPts val="1000"/>
              </a:spcAft>
              <a:buFont typeface="Symbol"/>
              <a:buChar char=""/>
            </a:pPr>
            <a:r>
              <a:rPr lang="uk-UA" sz="2000" b="1" dirty="0">
                <a:solidFill>
                  <a:srgbClr val="002060"/>
                </a:solidFill>
                <a:latin typeface="Times New Roman"/>
                <a:ea typeface="Calibri"/>
              </a:rPr>
              <a:t>виготовлення документації  на розширення площі існуючого укриття;</a:t>
            </a:r>
            <a:endParaRPr lang="ru-RU" sz="2000" b="1" dirty="0">
              <a:solidFill>
                <a:srgbClr val="002060"/>
              </a:solidFill>
            </a:endParaRPr>
          </a:p>
          <a:p>
            <a:pPr marL="342900" lvl="0" indent="-342900" algn="just">
              <a:spcAft>
                <a:spcPts val="1000"/>
              </a:spcAft>
              <a:buFont typeface="Symbol"/>
              <a:buChar char=""/>
            </a:pPr>
            <a:r>
              <a:rPr lang="uk-UA" sz="2000" b="1" dirty="0">
                <a:solidFill>
                  <a:srgbClr val="002060"/>
                </a:solidFill>
                <a:latin typeface="Times New Roman"/>
                <a:ea typeface="Calibri"/>
              </a:rPr>
              <a:t>проведення капітального ремонту спальних корпусів;</a:t>
            </a:r>
            <a:endParaRPr lang="ru-RU" sz="2000" b="1" dirty="0">
              <a:solidFill>
                <a:srgbClr val="002060"/>
              </a:solidFill>
            </a:endParaRPr>
          </a:p>
          <a:p>
            <a:pPr marL="342900" lvl="0" indent="-342900" algn="just">
              <a:spcAft>
                <a:spcPts val="1000"/>
              </a:spcAft>
              <a:buFont typeface="Symbol"/>
              <a:buChar char=""/>
            </a:pPr>
            <a:r>
              <a:rPr lang="uk-UA" sz="2000" b="1" dirty="0">
                <a:solidFill>
                  <a:srgbClr val="002060"/>
                </a:solidFill>
                <a:latin typeface="Times New Roman"/>
                <a:ea typeface="Calibri"/>
              </a:rPr>
              <a:t>благоустрій шкільної території;</a:t>
            </a:r>
            <a:endParaRPr lang="ru-RU" sz="2000" b="1" dirty="0">
              <a:solidFill>
                <a:srgbClr val="002060"/>
              </a:solidFill>
            </a:endParaRPr>
          </a:p>
          <a:p>
            <a:pPr marL="342900" lvl="0" indent="-342900" algn="just">
              <a:spcAft>
                <a:spcPts val="1000"/>
              </a:spcAft>
              <a:buFont typeface="Symbol"/>
              <a:buChar char=""/>
            </a:pPr>
            <a:r>
              <a:rPr lang="uk-UA" sz="2000" b="1" dirty="0">
                <a:solidFill>
                  <a:srgbClr val="002060"/>
                </a:solidFill>
                <a:latin typeface="Times New Roman"/>
                <a:ea typeface="Calibri"/>
              </a:rPr>
              <a:t>приведення у відповідність до вимог Державних санітарних норм освітлення класних кімнат;</a:t>
            </a:r>
            <a:endParaRPr lang="ru-RU" sz="2000" b="1" dirty="0">
              <a:solidFill>
                <a:srgbClr val="002060"/>
              </a:solidFill>
            </a:endParaRPr>
          </a:p>
          <a:p>
            <a:pPr marL="342900" lvl="0" indent="-342900" algn="just">
              <a:spcAft>
                <a:spcPts val="1000"/>
              </a:spcAft>
              <a:buFont typeface="Symbol"/>
              <a:buChar char=""/>
            </a:pPr>
            <a:r>
              <a:rPr lang="uk-UA" sz="2000" b="1" dirty="0">
                <a:solidFill>
                  <a:srgbClr val="002060"/>
                </a:solidFill>
                <a:latin typeface="Times New Roman"/>
                <a:ea typeface="Calibri"/>
              </a:rPr>
              <a:t>придбання матеріалів, будівельних матеріалів, інвентарю та інструментів для господарської діяльності та благоустрою території;</a:t>
            </a:r>
            <a:endParaRPr lang="ru-RU" sz="2000" b="1" dirty="0">
              <a:solidFill>
                <a:srgbClr val="002060"/>
              </a:solidFill>
            </a:endParaRPr>
          </a:p>
          <a:p>
            <a:pPr marL="342900" lvl="0" indent="-342900" algn="just">
              <a:spcAft>
                <a:spcPts val="1000"/>
              </a:spcAft>
              <a:buFont typeface="Symbol"/>
              <a:buChar char=""/>
            </a:pPr>
            <a:r>
              <a:rPr lang="uk-UA" sz="2000" b="1" dirty="0" err="1">
                <a:solidFill>
                  <a:srgbClr val="002060"/>
                </a:solidFill>
                <a:latin typeface="Times New Roman"/>
                <a:ea typeface="Calibri"/>
              </a:rPr>
              <a:t>дооформлення</a:t>
            </a:r>
            <a:r>
              <a:rPr lang="uk-UA" sz="2000" b="1" dirty="0">
                <a:solidFill>
                  <a:srgbClr val="002060"/>
                </a:solidFill>
                <a:latin typeface="Times New Roman"/>
                <a:ea typeface="Calibri"/>
              </a:rPr>
              <a:t> навчальних приміщень згідно вимог НУШ;</a:t>
            </a:r>
            <a:endParaRPr lang="ru-RU" sz="2000" b="1" dirty="0">
              <a:solidFill>
                <a:srgbClr val="002060"/>
              </a:solidFill>
            </a:endParaRPr>
          </a:p>
          <a:p>
            <a:pPr marL="342900" lvl="0" indent="-342900" algn="just">
              <a:spcAft>
                <a:spcPts val="1000"/>
              </a:spcAft>
              <a:buFont typeface="Symbol"/>
              <a:buChar char=""/>
            </a:pPr>
            <a:r>
              <a:rPr lang="uk-UA" sz="2000" b="1" dirty="0">
                <a:solidFill>
                  <a:srgbClr val="002060"/>
                </a:solidFill>
                <a:latin typeface="Times New Roman"/>
                <a:ea typeface="Calibri"/>
              </a:rPr>
              <a:t>поновленням комп’ютерної техніки, </a:t>
            </a:r>
            <a:r>
              <a:rPr lang="uk-UA" sz="2000" b="1" dirty="0" err="1">
                <a:solidFill>
                  <a:srgbClr val="002060"/>
                </a:solidFill>
                <a:latin typeface="Times New Roman"/>
                <a:ea typeface="Calibri"/>
              </a:rPr>
              <a:t>звукопідсилюючої</a:t>
            </a:r>
            <a:r>
              <a:rPr lang="uk-UA" sz="2000" b="1" dirty="0">
                <a:solidFill>
                  <a:srgbClr val="002060"/>
                </a:solidFill>
                <a:latin typeface="Times New Roman"/>
                <a:ea typeface="Calibri"/>
              </a:rPr>
              <a:t> апаратури;</a:t>
            </a:r>
            <a:endParaRPr lang="ru-RU" sz="2000" b="1" dirty="0">
              <a:solidFill>
                <a:srgbClr val="002060"/>
              </a:solidFill>
            </a:endParaRPr>
          </a:p>
          <a:p>
            <a:pPr marL="342900" lvl="0" indent="-342900" algn="just">
              <a:spcAft>
                <a:spcPts val="1000"/>
              </a:spcAft>
              <a:buFont typeface="Symbol"/>
              <a:buChar char=""/>
            </a:pPr>
            <a:r>
              <a:rPr lang="uk-UA" sz="2000" b="1" dirty="0">
                <a:solidFill>
                  <a:srgbClr val="002060"/>
                </a:solidFill>
                <a:latin typeface="Times New Roman"/>
                <a:ea typeface="Calibri"/>
              </a:rPr>
              <a:t>поповненням існуючих кабінетів необхідними меблями;</a:t>
            </a:r>
            <a:endParaRPr lang="ru-RU" sz="2000" b="1" dirty="0">
              <a:solidFill>
                <a:srgbClr val="002060"/>
              </a:solidFill>
            </a:endParaRPr>
          </a:p>
          <a:p>
            <a:pPr marL="342900" lvl="0" indent="-342900" algn="just">
              <a:spcAft>
                <a:spcPts val="1000"/>
              </a:spcAft>
              <a:buFont typeface="Symbol"/>
              <a:buChar char=""/>
            </a:pPr>
            <a:r>
              <a:rPr lang="uk-UA" sz="2000" b="1" dirty="0">
                <a:solidFill>
                  <a:srgbClr val="002060"/>
                </a:solidFill>
                <a:latin typeface="Times New Roman"/>
                <a:ea typeface="Calibri"/>
              </a:rPr>
              <a:t>поповненням бібліотечного фонду.</a:t>
            </a:r>
            <a:endParaRPr lang="ru-RU" sz="2000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334213"/>
            <a:ext cx="74888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600" b="1" dirty="0">
                <a:solidFill>
                  <a:srgbClr val="002060"/>
                </a:solidFill>
                <a:latin typeface="Times New Roman"/>
                <a:ea typeface="Calibri"/>
              </a:rPr>
              <a:t>Шляхи реалізації матеріально-технічного забезпечення</a:t>
            </a:r>
            <a:r>
              <a:rPr lang="uk-UA" sz="3600" b="1" dirty="0">
                <a:solidFill>
                  <a:srgbClr val="000000"/>
                </a:solidFill>
                <a:latin typeface="Times New Roman"/>
                <a:ea typeface="Calibri"/>
              </a:rPr>
              <a:t>:</a:t>
            </a:r>
            <a:endParaRPr lang="ru-RU" sz="3600" b="1" dirty="0">
              <a:solidFill>
                <a:srgbClr val="000000"/>
              </a:solidFill>
              <a:latin typeface="Microsoft Sans Serif"/>
              <a:ea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770639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0" y="-171450"/>
            <a:ext cx="7772400" cy="128111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SWOT - </a:t>
            </a:r>
            <a:r>
              <a:rPr lang="uk-UA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аналіз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03787" y="404664"/>
            <a:ext cx="8712968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СИЛЬНІ СТОРОНИ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476" y="1340768"/>
            <a:ext cx="2199283" cy="54374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uk-UA" sz="1100" dirty="0">
                <a:latin typeface="Times New Roman"/>
              </a:rPr>
              <a:t>професійний педагогічний колектив;</a:t>
            </a:r>
            <a:endParaRPr lang="ru-RU" sz="1100" dirty="0"/>
          </a:p>
          <a:p>
            <a:pPr lvl="0"/>
            <a:r>
              <a:rPr lang="uk-UA" sz="1100" dirty="0">
                <a:latin typeface="Times New Roman"/>
              </a:rPr>
              <a:t>надання висококваліфікованих </a:t>
            </a:r>
            <a:r>
              <a:rPr lang="uk-UA" sz="1100" dirty="0" err="1">
                <a:latin typeface="Times New Roman"/>
              </a:rPr>
              <a:t>корекційних</a:t>
            </a:r>
            <a:r>
              <a:rPr lang="uk-UA" sz="1100" dirty="0">
                <a:latin typeface="Times New Roman"/>
              </a:rPr>
              <a:t>  послуг;</a:t>
            </a:r>
            <a:endParaRPr lang="ru-RU" sz="1100" dirty="0"/>
          </a:p>
          <a:p>
            <a:pPr lvl="0"/>
            <a:r>
              <a:rPr lang="uk-UA" sz="1100" dirty="0">
                <a:latin typeface="Times New Roman"/>
              </a:rPr>
              <a:t>комфортні та безпечні умови освітнього процесу;</a:t>
            </a:r>
            <a:endParaRPr lang="ru-RU" sz="1100" dirty="0"/>
          </a:p>
          <a:p>
            <a:pPr lvl="0"/>
            <a:r>
              <a:rPr lang="uk-UA" sz="1100" dirty="0">
                <a:latin typeface="Times New Roman"/>
              </a:rPr>
              <a:t>впровадження системи  безпечного  харчування НАССР;</a:t>
            </a:r>
            <a:endParaRPr lang="ru-RU" sz="1100" dirty="0"/>
          </a:p>
          <a:p>
            <a:pPr lvl="0"/>
            <a:r>
              <a:rPr lang="uk-UA" sz="1100" dirty="0">
                <a:latin typeface="Times New Roman"/>
              </a:rPr>
              <a:t>визнаний авторитет школи серед освітян області; </a:t>
            </a:r>
            <a:endParaRPr lang="ru-RU" sz="1100" dirty="0"/>
          </a:p>
          <a:p>
            <a:pPr lvl="0"/>
            <a:r>
              <a:rPr lang="uk-UA" sz="1100" dirty="0">
                <a:latin typeface="Times New Roman"/>
              </a:rPr>
              <a:t>наявність ефективної системи виховної роботи;</a:t>
            </a:r>
            <a:endParaRPr lang="ru-RU" sz="1100" dirty="0"/>
          </a:p>
          <a:p>
            <a:pPr lvl="0"/>
            <a:r>
              <a:rPr lang="uk-UA" sz="1100" dirty="0">
                <a:latin typeface="Times New Roman"/>
              </a:rPr>
              <a:t>психологічний супровід та соціальний захист  учасників освітнього процесу;</a:t>
            </a:r>
            <a:endParaRPr lang="ru-RU" sz="1100" dirty="0"/>
          </a:p>
          <a:p>
            <a:pPr lvl="0"/>
            <a:r>
              <a:rPr lang="uk-UA" sz="1100" dirty="0">
                <a:latin typeface="Times New Roman"/>
              </a:rPr>
              <a:t>популяризація та презентація закладу  через сайт  школи та соціальні мережі;</a:t>
            </a:r>
            <a:endParaRPr lang="ru-RU" sz="1100" dirty="0"/>
          </a:p>
          <a:p>
            <a:pPr lvl="0"/>
            <a:r>
              <a:rPr lang="uk-UA" sz="1100" dirty="0">
                <a:latin typeface="Times New Roman"/>
              </a:rPr>
              <a:t>сучасна матеріально-технічна база;</a:t>
            </a:r>
            <a:endParaRPr lang="ru-RU" sz="1100" dirty="0"/>
          </a:p>
          <a:p>
            <a:pPr lvl="0"/>
            <a:r>
              <a:rPr lang="uk-UA" sz="1100" dirty="0">
                <a:latin typeface="Times New Roman"/>
              </a:rPr>
              <a:t>співпраця з органами місцевого самоврядування, батьками та громадськістю;</a:t>
            </a:r>
            <a:endParaRPr lang="ru-RU" sz="1100" dirty="0"/>
          </a:p>
          <a:p>
            <a:pPr lvl="0"/>
            <a:r>
              <a:rPr lang="uk-UA" sz="1100" dirty="0">
                <a:latin typeface="Times New Roman"/>
              </a:rPr>
              <a:t>співпраця з вищими навчальними закладами освіти, а саме: з НУ "Острозька Академія",  Кам’янець – Подільським національним університетом ім. Івана Огієнка, Українським державним університетом ім. М.Драгоманова</a:t>
            </a:r>
            <a:endParaRPr lang="ru-RU" sz="1100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2415267" y="1052736"/>
            <a:ext cx="6504996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МОЖЛИВОСТІ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11759" y="2034400"/>
            <a:ext cx="1868701" cy="47437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творчу  інноваційну  діяльність  педагогів та участь дітей в обласних, всеукраїнських творчих конкурсах, спортивних змаганнях, олімпіадах;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підвищення методичної та психологічної</a:t>
            </a:r>
            <a:r>
              <a:rPr lang="uk-UA" sz="1400" dirty="0"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грамотності педагогів;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вдосконалення сучасного освітнього</a:t>
            </a:r>
            <a:r>
              <a:rPr lang="uk-UA" sz="14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uk-UA" sz="1400" dirty="0">
                <a:latin typeface="Times New Roman" pitchFamily="18" charset="0"/>
                <a:cs typeface="Times New Roman" pitchFamily="18" charset="0"/>
              </a:rPr>
              <a:t>простору відповідно до концепції  НУШ</a:t>
            </a:r>
            <a:r>
              <a:rPr lang="uk-UA" dirty="0">
                <a:latin typeface="Times New Roman"/>
              </a:rPr>
              <a:t>.</a:t>
            </a:r>
          </a:p>
          <a:p>
            <a:pPr lvl="0"/>
            <a:endParaRPr lang="uk-UA" dirty="0">
              <a:latin typeface="Times New Roman"/>
            </a:endParaRPr>
          </a:p>
          <a:p>
            <a:pPr lvl="0"/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4280460" y="1723588"/>
            <a:ext cx="4636295" cy="1250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СЛАБКІ СТОРОНИ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80460" y="2703498"/>
            <a:ext cx="1947724" cy="40746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80000"/>
              </a:lnSpc>
              <a:spcBef>
                <a:spcPts val="280"/>
              </a:spcBef>
              <a:buClr>
                <a:srgbClr val="000000"/>
              </a:buClr>
            </a:pPr>
            <a:r>
              <a:rPr lang="uk-UA" sz="12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творчу  інноваційну діяльність педагогів та участь дітей, всеукраїнських творчих конкурсах, спортивних змаганнях, олімпіадах;</a:t>
            </a:r>
          </a:p>
          <a:p>
            <a:pPr lvl="0">
              <a:lnSpc>
                <a:spcPct val="80000"/>
              </a:lnSpc>
              <a:spcBef>
                <a:spcPts val="280"/>
              </a:spcBef>
              <a:buClr>
                <a:srgbClr val="000000"/>
              </a:buClr>
            </a:pPr>
            <a:endParaRPr lang="uk-UA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>
              <a:lnSpc>
                <a:spcPct val="80000"/>
              </a:lnSpc>
              <a:spcBef>
                <a:spcPts val="280"/>
              </a:spcBef>
              <a:buClr>
                <a:srgbClr val="000000"/>
              </a:buClr>
            </a:pPr>
            <a:r>
              <a:rPr lang="uk-UA" sz="12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підвищення методичної та психологічної грамотності педагогів;</a:t>
            </a:r>
          </a:p>
          <a:p>
            <a:pPr lvl="0">
              <a:lnSpc>
                <a:spcPct val="80000"/>
              </a:lnSpc>
              <a:spcBef>
                <a:spcPts val="280"/>
              </a:spcBef>
              <a:buClr>
                <a:srgbClr val="000000"/>
              </a:buClr>
            </a:pPr>
            <a:endParaRPr lang="uk-UA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>
              <a:lnSpc>
                <a:spcPct val="80000"/>
              </a:lnSpc>
              <a:spcBef>
                <a:spcPts val="280"/>
              </a:spcBef>
              <a:buClr>
                <a:srgbClr val="000000"/>
              </a:buClr>
            </a:pPr>
            <a:r>
              <a:rPr lang="uk-UA" sz="12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вдосконалення сучасного освітнього простору відповідно до концепції НУШ</a:t>
            </a:r>
          </a:p>
          <a:p>
            <a:pPr lvl="0">
              <a:lnSpc>
                <a:spcPct val="80000"/>
              </a:lnSpc>
              <a:spcBef>
                <a:spcPts val="280"/>
              </a:spcBef>
              <a:buClr>
                <a:srgbClr val="000000"/>
              </a:buClr>
            </a:pPr>
            <a:endParaRPr lang="uk-UA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>
              <a:lnSpc>
                <a:spcPct val="80000"/>
              </a:lnSpc>
              <a:spcBef>
                <a:spcPts val="280"/>
              </a:spcBef>
              <a:buClr>
                <a:srgbClr val="000000"/>
              </a:buClr>
            </a:pPr>
            <a:endParaRPr lang="uk-UA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>
              <a:lnSpc>
                <a:spcPct val="80000"/>
              </a:lnSpc>
              <a:spcBef>
                <a:spcPts val="280"/>
              </a:spcBef>
              <a:buClr>
                <a:srgbClr val="000000"/>
              </a:buClr>
            </a:pPr>
            <a:endParaRPr lang="uk-UA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>
              <a:lnSpc>
                <a:spcPct val="80000"/>
              </a:lnSpc>
              <a:spcBef>
                <a:spcPts val="280"/>
              </a:spcBef>
              <a:buClr>
                <a:srgbClr val="000000"/>
              </a:buClr>
            </a:pPr>
            <a:endParaRPr lang="uk-UA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>
              <a:lnSpc>
                <a:spcPct val="80000"/>
              </a:lnSpc>
              <a:spcBef>
                <a:spcPts val="280"/>
              </a:spcBef>
              <a:buClr>
                <a:srgbClr val="000000"/>
              </a:buClr>
            </a:pPr>
            <a:endParaRPr lang="uk-UA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>
              <a:lnSpc>
                <a:spcPct val="80000"/>
              </a:lnSpc>
              <a:spcBef>
                <a:spcPts val="280"/>
              </a:spcBef>
              <a:buClr>
                <a:srgbClr val="000000"/>
              </a:buClr>
            </a:pPr>
            <a:endParaRPr lang="uk-UA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>
              <a:lnSpc>
                <a:spcPct val="80000"/>
              </a:lnSpc>
              <a:spcBef>
                <a:spcPts val="280"/>
              </a:spcBef>
              <a:buClr>
                <a:srgbClr val="000000"/>
              </a:buClr>
            </a:pPr>
            <a:endParaRPr lang="uk-UA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>
              <a:lnSpc>
                <a:spcPct val="80000"/>
              </a:lnSpc>
              <a:spcBef>
                <a:spcPts val="280"/>
              </a:spcBef>
              <a:buClr>
                <a:srgbClr val="000000"/>
              </a:buClr>
            </a:pPr>
            <a:r>
              <a:rPr lang="uk-UA" sz="1200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lang="ru-RU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6233486" y="2348880"/>
            <a:ext cx="2688571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ЗАГРОЗИ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33486" y="3284983"/>
            <a:ext cx="2010922" cy="34932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uk-UA" sz="1400" dirty="0">
                <a:solidFill>
                  <a:srgbClr val="000000"/>
                </a:solidFill>
                <a:latin typeface="Times New Roman"/>
              </a:rPr>
              <a:t>навчання в умовах воєнного стану та  демографічна ситуація /перевага смертності над народжуваністю, міграція населення</a:t>
            </a:r>
          </a:p>
          <a:p>
            <a:pPr lvl="0"/>
            <a:endParaRPr lang="uk-UA" sz="1400" dirty="0">
              <a:solidFill>
                <a:srgbClr val="000000"/>
              </a:solidFill>
              <a:latin typeface="Times New Roman"/>
            </a:endParaRPr>
          </a:p>
          <a:p>
            <a:pPr lvl="0"/>
            <a:endParaRPr lang="uk-UA" sz="1400" dirty="0">
              <a:solidFill>
                <a:srgbClr val="000000"/>
              </a:solidFill>
              <a:latin typeface="Times New Roman"/>
            </a:endParaRPr>
          </a:p>
          <a:p>
            <a:pPr lvl="0"/>
            <a:endParaRPr lang="uk-UA" sz="1400" dirty="0">
              <a:solidFill>
                <a:srgbClr val="000000"/>
              </a:solidFill>
              <a:latin typeface="Times New Roman"/>
            </a:endParaRPr>
          </a:p>
          <a:p>
            <a:pPr lvl="0"/>
            <a:endParaRPr lang="uk-UA" sz="1400" dirty="0">
              <a:solidFill>
                <a:srgbClr val="000000"/>
              </a:solidFill>
              <a:latin typeface="Times New Roman"/>
            </a:endParaRPr>
          </a:p>
          <a:p>
            <a:pPr lvl="0"/>
            <a:endParaRPr lang="uk-UA" sz="1400" dirty="0">
              <a:solidFill>
                <a:srgbClr val="000000"/>
              </a:solidFill>
              <a:latin typeface="Times New Roman"/>
            </a:endParaRPr>
          </a:p>
          <a:p>
            <a:pPr lvl="0"/>
            <a:endParaRPr lang="uk-UA" sz="1400" dirty="0">
              <a:solidFill>
                <a:srgbClr val="000000"/>
              </a:solidFill>
              <a:latin typeface="Times New Roman"/>
            </a:endParaRPr>
          </a:p>
          <a:p>
            <a:pPr lvl="0"/>
            <a:endParaRPr lang="uk-UA" sz="1400" dirty="0">
              <a:solidFill>
                <a:srgbClr val="000000"/>
              </a:solidFill>
              <a:latin typeface="Times New Roman"/>
            </a:endParaRPr>
          </a:p>
          <a:p>
            <a:pPr lvl="0"/>
            <a:endParaRPr lang="uk-UA" sz="1400" dirty="0">
              <a:solidFill>
                <a:srgbClr val="000000"/>
              </a:solidFill>
              <a:latin typeface="Times New Roman"/>
            </a:endParaRPr>
          </a:p>
          <a:p>
            <a:pPr lvl="0"/>
            <a:endParaRPr lang="uk-UA" sz="1400" dirty="0">
              <a:solidFill>
                <a:srgbClr val="000000"/>
              </a:solidFill>
              <a:latin typeface="Times New Roman"/>
            </a:endParaRPr>
          </a:p>
          <a:p>
            <a:pPr lvl="0"/>
            <a:r>
              <a:rPr lang="uk-UA" sz="600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sz="600" dirty="0">
              <a:solidFill>
                <a:srgbClr val="000000"/>
              </a:solidFill>
              <a:latin typeface="Microsoft Sans Serif"/>
              <a:ea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490261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64734" y="188640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uk-UA" sz="200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1043607" y="388695"/>
            <a:ext cx="7992889" cy="72008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ЗАВДАННЯ, ЯКІ СТОЯТЬ ПЕРЕД НАМИ</a:t>
            </a:r>
            <a:endParaRPr lang="uk-UA" sz="3200" dirty="0">
              <a:solidFill>
                <a:srgbClr val="002060"/>
              </a:solidFill>
              <a:latin typeface="Times New Roman" pitchFamily="18" charset="0"/>
              <a:ea typeface="Microsoft Sans Serif" panose="020B0604020202020204" pitchFamily="34" charset="0"/>
              <a:cs typeface="Times New Roman" pitchFamily="18" charset="0"/>
            </a:endParaRPr>
          </a:p>
        </p:txBody>
      </p:sp>
      <p:sp>
        <p:nvSpPr>
          <p:cNvPr id="6" name="Подзаголовок 3"/>
          <p:cNvSpPr txBox="1">
            <a:spLocks/>
          </p:cNvSpPr>
          <p:nvPr/>
        </p:nvSpPr>
        <p:spPr>
          <a:xfrm>
            <a:off x="539552" y="1091681"/>
            <a:ext cx="8712968" cy="576063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v"/>
            </a:pPr>
            <a:endParaRPr lang="uk-UA" sz="1400" b="1" dirty="0">
              <a:solidFill>
                <a:srgbClr val="002060"/>
              </a:solidFill>
              <a:latin typeface="Times New Roman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1600" b="1" dirty="0">
                <a:solidFill>
                  <a:srgbClr val="002060"/>
                </a:solidFill>
                <a:latin typeface="Times New Roman"/>
                <a:ea typeface="Calibri"/>
              </a:rPr>
              <a:t>ПІДВИЩЕННЯ ЯКОСТІ НАДАННЯ ОСВІТНІХ ПОСЛУГ НА ДОШКІЛЬНОМУ,  ПОЧАТКОВОМУ, БАЗОВОМУ ТА СЕРЕДНЬОМУ РІВНЯХ ОСВІТИ</a:t>
            </a:r>
          </a:p>
          <a:p>
            <a:pPr marL="285750" indent="-285750">
              <a:buFont typeface="Wingdings" pitchFamily="2" charset="2"/>
              <a:buChar char="v"/>
            </a:pPr>
            <a:endParaRPr lang="uk-UA" sz="1600" b="1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1600" b="1" dirty="0">
                <a:solidFill>
                  <a:srgbClr val="002060"/>
                </a:solidFill>
                <a:latin typeface="Times New Roman"/>
                <a:ea typeface="Calibri"/>
              </a:rPr>
              <a:t>ЗАБЕЗПЕЧЕННЯ ДЕМОКРАТИЧНОГО СТИЛЮ ВЗАЄМОВІДНОСИН ТА УПРАВЛІННЯ</a:t>
            </a:r>
          </a:p>
          <a:p>
            <a:pPr marL="285750" indent="-285750">
              <a:buFont typeface="Wingdings" pitchFamily="2" charset="2"/>
              <a:buChar char="v"/>
            </a:pPr>
            <a:endParaRPr lang="uk-UA" sz="1600" b="1" dirty="0">
              <a:solidFill>
                <a:srgbClr val="002060"/>
              </a:solidFill>
              <a:latin typeface="Times New Roman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1600" b="1" dirty="0">
                <a:solidFill>
                  <a:srgbClr val="002060"/>
                </a:solidFill>
                <a:latin typeface="Times New Roman"/>
                <a:ea typeface="Calibri"/>
              </a:rPr>
              <a:t>СТВОРЕННЯ СУЧАСНОГО ОСВІТНЬОГО ПРОСТОРУ ВІДПОВІДНО ДО КОНЦЕПЦІЇ НУШ,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ВИМОГ 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STEM-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</a:p>
          <a:p>
            <a:pPr marL="285750" indent="-285750">
              <a:buFont typeface="Wingdings" pitchFamily="2" charset="2"/>
              <a:buChar char="v"/>
            </a:pPr>
            <a:endPara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СПІВПРАЦЯ З ДЕРЖАВНИМИ УСТАНОВАМИ, ГРОМАДСЬКИМИ ТА БЛАГОДІЙНИМИ ОРГАНІЗАЦІЯМИ. БЕЗПОСЕРЕДНЄ ПАРТНЕРСТВО З  УТОГ,  «ІНВАСПОРТ» ТА ПРОДОВЖЕННЯ ПЛІДНОЇ ВЗАЄМОДІЇ З НАЦІОНАЛЬНИМ УНІВЕРСИТЕТОМ «ОСТРОЗЬКА АКАДЕМІЯ»</a:t>
            </a:r>
          </a:p>
          <a:p>
            <a:endPara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ПРОВЕДЕННЯ ЦИФРОВІЗАЦІЇ ЗАКЛАДУ ЗА ДОПОМОГОЮ ПЛАТФОРМИ 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HUMAN,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РОЗВИТОК ВЛАСНОЇ ШКІЛЬНОЇ СОЦІАЛЬНОЇ МЕРЕЖІ, РОЗШИРЕННЯ ЄДИНОГО ІНФОРМАЦІЙНОГО ПРОСТОРУ</a:t>
            </a:r>
          </a:p>
          <a:p>
            <a:endPara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ВІДКРИТТЯ КЛАСУ БЕЗПЕКИ</a:t>
            </a:r>
          </a:p>
          <a:p>
            <a:pPr marL="0" indent="0">
              <a:buNone/>
            </a:pPr>
            <a:endParaRPr lang="uk-UA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uk-UA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uk-UA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uk-UA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uk-UA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uk-UA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uk-UA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97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3"/>
          <p:cNvSpPr txBox="1">
            <a:spLocks/>
          </p:cNvSpPr>
          <p:nvPr/>
        </p:nvSpPr>
        <p:spPr>
          <a:xfrm>
            <a:off x="827584" y="1124744"/>
            <a:ext cx="8064896" cy="54726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v"/>
            </a:pPr>
            <a:endParaRPr lang="uk-UA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ПІДВИЩЕННЯ КВАЛІФІКАЦІЇ ПЕДАГОГІВ ЗА ДОПОМОГОЮ ЦИФРОВИХ ІНСТРУМЕНТІВ 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GOOGLE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ОСВІТИ; КУРСІВ, СЕМІНАРІВ, ВЕБІНАРІВ ТА НАВЧАННЯ ЗА СПЕЦІАЛЬНОСТЯМИ «КОРЕКЦІЙНИЙ ПЕДАГОГ» ТА «СУРДОПЕДАГОГ»</a:t>
            </a:r>
          </a:p>
          <a:p>
            <a:pPr marL="0" indent="0">
              <a:buFont typeface="Arial" pitchFamily="34" charset="0"/>
              <a:buNone/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СТВОРЕННЯ ЦЕНТРУ ДЛЯ СОЦІАЛЬНОЇ АДАПТАЦІЇ ТА НАБУТТЯ ПРАКТИЧНИХ ЖИТТЄВИХ КОМПЕТЕНТНОСТЕЙ ВИХОВАНЦІВ</a:t>
            </a:r>
          </a:p>
          <a:p>
            <a:pPr marL="285750" indent="-285750">
              <a:buFont typeface="Wingdings" pitchFamily="2" charset="2"/>
              <a:buChar char="v"/>
            </a:pPr>
            <a:endPara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ОХОПЛЕННЯ ДІТЕЙ ПОЗАКЛАСНОЮ ГУРТКОВОЮ РОБОТОЮ  З  УРАХУВАННЯМ ІНТЕРЕСІВ, ТВОРЧИХ ЗДІБНОСТЕЙ ТА ФІЗИЧНИХ МОЖЛИВОСТЕЙ</a:t>
            </a:r>
          </a:p>
          <a:p>
            <a:pPr marL="0" indent="0">
              <a:buFont typeface="Arial" pitchFamily="34" charset="0"/>
              <a:buNone/>
            </a:pPr>
            <a:endPara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1600" b="1" dirty="0">
                <a:solidFill>
                  <a:srgbClr val="002060"/>
                </a:solidFill>
                <a:latin typeface="Times New Roman"/>
                <a:ea typeface="Calibri"/>
              </a:rPr>
              <a:t>ПІДГОТОВКА ВИПУСКНИКІВ ШКОЛИ ДО СВІДОМОГО ВИБОРУ ПРОФЕСІЇ</a:t>
            </a:r>
          </a:p>
          <a:p>
            <a:pPr marL="285750" indent="-285750">
              <a:buFont typeface="Wingdings" pitchFamily="2" charset="2"/>
              <a:buChar char="v"/>
            </a:pPr>
            <a:endParaRPr lang="uk-UA" sz="1600" b="1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ПІДВИЩЕННЯ ПУБЛІЧНОСТІ ТА РЕЙТИНГУ НАВЧАЛЬНОГО ЗАКЛАДУ </a:t>
            </a:r>
          </a:p>
          <a:p>
            <a:pPr marL="0" indent="0">
              <a:buFont typeface="Arial" pitchFamily="34" charset="0"/>
              <a:buNone/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ВИСВІТЛЕННЯ ДІЯЛЬНОСТІ В МІСЦЕВИХ ЗМІ, СОЦІАЛЬНИХ МЕРЕЖАХ,            </a:t>
            </a:r>
          </a:p>
          <a:p>
            <a:pPr marL="0" indent="0">
              <a:buFont typeface="Arial" pitchFamily="34" charset="0"/>
              <a:buNone/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ПРОВЕДЕННЯ ДНІВ ВІДКРИТИХ ДВЕРЕЙ, УЧАСТЬ У ГРОМАДСЬКОМУ ТА</a:t>
            </a:r>
          </a:p>
          <a:p>
            <a:pPr marL="0" indent="0">
              <a:buFont typeface="Arial" pitchFamily="34" charset="0"/>
              <a:buNone/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КУЛЬТУРНОМУ ЖИТТІ ГРОМАДИ, ОБЛАСТІ, КРАЇНИ.</a:t>
            </a: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401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251520" y="1844675"/>
            <a:ext cx="2807593" cy="2619375"/>
          </a:xfrm>
        </p:spPr>
        <p:txBody>
          <a:bodyPr>
            <a:normAutofit fontScale="90000"/>
          </a:bodyPr>
          <a:lstStyle/>
          <a:p>
            <a:pPr lvl="0"/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ШЛЯХИ РЕАЛІЗАЦІЇ ПРОГРАМИ РОЗВИТКУ ЗАКЛАДУ </a:t>
            </a:r>
            <a:br>
              <a:rPr lang="ru-RU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15816" y="96012"/>
            <a:ext cx="6228184" cy="7957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РОЗВИТОК ОСВІТНЬОГО ПРОСТОРУ НА ЗАСАДАХ ДИТИНОЦЕНТРИЗМУ </a:t>
            </a:r>
            <a:endParaRPr lang="ru-RU" sz="14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1012357"/>
            <a:ext cx="6204825" cy="10065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ВПРОВАДЖЕННЯ В ОСВІТНІЙ ПРОЦЕС ІННОВАЦІЙ, ІНФОРМАЦІЙНО-КОМУНІКАЦІЙНИХ,  ПЕДАГОГІЧНИХ ТЕХНОЛОГІЙ</a:t>
            </a:r>
            <a:endParaRPr lang="ru-RU" sz="14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2060848"/>
            <a:ext cx="6194382" cy="7644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ВДОСКОНАЛЕННЯ КОРЕКЦІЙНО-ВІДНОВЛЮВАЛЬНОГО </a:t>
            </a:r>
            <a:endParaRPr lang="ru-RU" sz="14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ЗАБЕЗПЕЧЕННЯ ОСВІТНЬОГО ПРОЦЕСУ</a:t>
            </a:r>
            <a:endParaRPr lang="ru-RU" sz="14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15816" y="2924944"/>
            <a:ext cx="6194382" cy="6942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СТВОРЕННЯ ЄДИНОГО ІНФОРМАЦІЙНОГО ОСВІТНЬОГО СЕРЕДОВИЩА</a:t>
            </a:r>
            <a:endParaRPr lang="ru-RU" sz="14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31880" y="3735127"/>
            <a:ext cx="6159674" cy="7006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СПІВПРАЦЯ З  ІНКЛЮЗИВНО-РЕСУРСНИМИ ЦЕНТРАМИ</a:t>
            </a:r>
            <a:endParaRPr lang="ru-RU" sz="14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31880" y="4509120"/>
            <a:ext cx="6172502" cy="6910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ЗАПРОВАДЖЕННЯ ПЕДАГОГІКИ ПАРТНЕРСТВА</a:t>
            </a:r>
            <a:endParaRPr lang="ru-RU" sz="14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15816" y="5275657"/>
            <a:ext cx="6204825" cy="8640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ПРИВЕДЕННЯ МАТЕРІАЛЬНО-ТЕХНІЧНОЇ БАЗИ ШКОЛИ  У ВІДПОВІДНІСТЬ ДО ПОТРЕБ СУЧАСНОЇ ОСВІТИ</a:t>
            </a:r>
            <a:endParaRPr lang="ru-RU" sz="14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31880" y="6232588"/>
            <a:ext cx="6178317" cy="5486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</a:pP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РЕАЛІЗАЦІЯ НАКРЕСЛЕНИХ ПРОЄКТІВ</a:t>
            </a:r>
            <a:endParaRPr lang="ru-RU" sz="14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3043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13513852"/>
              </p:ext>
            </p:extLst>
          </p:nvPr>
        </p:nvGraphicFramePr>
        <p:xfrm>
          <a:off x="539550" y="2354147"/>
          <a:ext cx="8640962" cy="150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69926159"/>
              </p:ext>
            </p:extLst>
          </p:nvPr>
        </p:nvGraphicFramePr>
        <p:xfrm>
          <a:off x="30374" y="41767"/>
          <a:ext cx="9013885" cy="2312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069661210"/>
              </p:ext>
            </p:extLst>
          </p:nvPr>
        </p:nvGraphicFramePr>
        <p:xfrm>
          <a:off x="539551" y="3861047"/>
          <a:ext cx="8504708" cy="1368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515090670"/>
              </p:ext>
            </p:extLst>
          </p:nvPr>
        </p:nvGraphicFramePr>
        <p:xfrm>
          <a:off x="30374" y="5157191"/>
          <a:ext cx="9013885" cy="159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942415" y="260648"/>
            <a:ext cx="6591985" cy="4181152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ПАСПОРТ</a:t>
            </a:r>
          </a:p>
        </p:txBody>
      </p:sp>
    </p:spTree>
    <p:extLst>
      <p:ext uri="{BB962C8B-B14F-4D97-AF65-F5344CB8AC3E}">
        <p14:creationId xmlns:p14="http://schemas.microsoft.com/office/powerpoint/2010/main" val="1558706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 idx="4294967295"/>
          </p:nvPr>
        </p:nvSpPr>
        <p:spPr>
          <a:xfrm>
            <a:off x="2123728" y="-47625"/>
            <a:ext cx="5648672" cy="1470025"/>
          </a:xfrm>
        </p:spPr>
        <p:txBody>
          <a:bodyPr/>
          <a:lstStyle/>
          <a:p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Реалізація </a:t>
            </a:r>
            <a:r>
              <a:rPr lang="uk-UA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проєктів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6602" y="4221088"/>
            <a:ext cx="8100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  <a:p>
            <a:r>
              <a:rPr lang="uk-UA" sz="3200" dirty="0"/>
              <a:t> </a:t>
            </a:r>
          </a:p>
          <a:p>
            <a:endParaRPr lang="uk-UA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689813" y="4871884"/>
            <a:ext cx="29891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uk-UA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безпеки – безпека життя» </a:t>
            </a:r>
          </a:p>
          <a:p>
            <a:pPr algn="ctr"/>
            <a:r>
              <a:rPr lang="uk-UA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(2023-2028)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46245" y="638309"/>
            <a:ext cx="23870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«Код нації» </a:t>
            </a:r>
          </a:p>
          <a:p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(2023-2028</a:t>
            </a:r>
            <a:r>
              <a:rPr lang="uk-UA" sz="3200" dirty="0">
                <a:solidFill>
                  <a:srgbClr val="002060"/>
                </a:solidFill>
              </a:rPr>
              <a:t>)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34272" y="352859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«Єдиний </a:t>
            </a:r>
            <a:b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інформаційно-освітній </a:t>
            </a:r>
          </a:p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простір» (2023-2028).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03648" y="638309"/>
            <a:ext cx="32914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uk-UA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Educational space</a:t>
            </a:r>
            <a:r>
              <a:rPr lang="uk-UA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 (Освітній простір) </a:t>
            </a:r>
          </a:p>
          <a:p>
            <a:pPr algn="ctr"/>
            <a:r>
              <a:rPr lang="uk-UA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(2023-2025)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2"/>
          <a:stretch/>
        </p:blipFill>
        <p:spPr>
          <a:xfrm>
            <a:off x="1711446" y="2461165"/>
            <a:ext cx="2675822" cy="1863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Безпека життя | Cnv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19" y="4650489"/>
            <a:ext cx="2173211" cy="1822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6" t="2151" r="10465" b="2579"/>
          <a:stretch/>
        </p:blipFill>
        <p:spPr>
          <a:xfrm>
            <a:off x="6210965" y="1809299"/>
            <a:ext cx="1257560" cy="1551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532" y="4889160"/>
            <a:ext cx="2736304" cy="1773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7791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47" y="44624"/>
            <a:ext cx="7566025" cy="92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3648" y="836712"/>
            <a:ext cx="741682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кодексу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безпечного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Випускник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особистість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громадянин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патріот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Здійснення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забезпечує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збереження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фізичного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психічного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здоров'я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особливими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освітніми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потребами,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попередження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булінгу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Реалізація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сучасних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технологій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засадах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компетентнісного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підходу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контексті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положень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НУШ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Вмотивованість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результативність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освітньої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Удосконалення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модернізація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сучасного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безпечного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здорового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умов,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надають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покращити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корекційну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та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гурткову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роботу з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особливими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освітніми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потребами,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соціалізацію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запровадження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педагогіки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партнерства,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осередків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відкритого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доступного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виховного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простору.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ІКТ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розширення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простору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інформаційних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комунікацій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психологічного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комфорту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педагогів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професійної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майстерності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наслідок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Реалізація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освітніх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проєктів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участь у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професійних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конкурсах,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накопичення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особистого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педагогічного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досвіду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Відповідність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методичної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та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матеріальної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сучасним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вимогам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законодавству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Конкурентний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заклад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5516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979712" y="5589240"/>
            <a:ext cx="7164288" cy="749648"/>
          </a:xfrm>
        </p:spPr>
        <p:txBody>
          <a:bodyPr>
            <a:normAutofit fontScale="90000"/>
          </a:bodyPr>
          <a:lstStyle/>
          <a:p>
            <a:r>
              <a:rPr lang="uk-UA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25" y="908720"/>
            <a:ext cx="7232522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2997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1250">
              <a:schemeClr val="bg2">
                <a:tint val="90000"/>
                <a:satMod val="92000"/>
                <a:lumMod val="120000"/>
              </a:schemeClr>
            </a:gs>
            <a:gs pos="57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415" y="260648"/>
            <a:ext cx="6591985" cy="72008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 закладу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15350591"/>
              </p:ext>
            </p:extLst>
          </p:nvPr>
        </p:nvGraphicFramePr>
        <p:xfrm>
          <a:off x="1475656" y="980728"/>
          <a:ext cx="731206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0869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49648780"/>
              </p:ext>
            </p:extLst>
          </p:nvPr>
        </p:nvGraphicFramePr>
        <p:xfrm>
          <a:off x="1524000" y="116632"/>
          <a:ext cx="7296472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Багетна рамка 3"/>
          <p:cNvSpPr/>
          <p:nvPr/>
        </p:nvSpPr>
        <p:spPr>
          <a:xfrm>
            <a:off x="1081504" y="485337"/>
            <a:ext cx="1781348" cy="1224136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Місія</a:t>
            </a:r>
          </a:p>
        </p:txBody>
      </p:sp>
      <p:sp>
        <p:nvSpPr>
          <p:cNvPr id="5" name="Багетна рамка 4"/>
          <p:cNvSpPr/>
          <p:nvPr/>
        </p:nvSpPr>
        <p:spPr>
          <a:xfrm>
            <a:off x="1763688" y="1920992"/>
            <a:ext cx="1717066" cy="1291984"/>
          </a:xfrm>
          <a:prstGeom prst="bevel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>
                <a:cs typeface="Times New Roman" panose="02020603050405020304" pitchFamily="18" charset="0"/>
              </a:rPr>
              <a:t>Візія</a:t>
            </a:r>
            <a:endParaRPr lang="uk-UA" dirty="0">
              <a:cs typeface="Times New Roman" panose="02020603050405020304" pitchFamily="18" charset="0"/>
            </a:endParaRPr>
          </a:p>
        </p:txBody>
      </p:sp>
      <p:sp>
        <p:nvSpPr>
          <p:cNvPr id="6" name="Багетна рамка 5"/>
          <p:cNvSpPr/>
          <p:nvPr/>
        </p:nvSpPr>
        <p:spPr>
          <a:xfrm>
            <a:off x="1081504" y="4941169"/>
            <a:ext cx="1781348" cy="1318388"/>
          </a:xfrm>
          <a:prstGeom prst="beve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Провідна ідея</a:t>
            </a:r>
          </a:p>
        </p:txBody>
      </p:sp>
      <p:sp>
        <p:nvSpPr>
          <p:cNvPr id="10" name="Багетна рамка 9"/>
          <p:cNvSpPr/>
          <p:nvPr/>
        </p:nvSpPr>
        <p:spPr>
          <a:xfrm>
            <a:off x="1763688" y="3505168"/>
            <a:ext cx="1717066" cy="1219976"/>
          </a:xfrm>
          <a:prstGeom prst="beve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Загальна мета</a:t>
            </a:r>
          </a:p>
        </p:txBody>
      </p:sp>
    </p:spTree>
    <p:extLst>
      <p:ext uri="{BB962C8B-B14F-4D97-AF65-F5344CB8AC3E}">
        <p14:creationId xmlns:p14="http://schemas.microsoft.com/office/powerpoint/2010/main" val="2474270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'є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98268"/>
              </p:ext>
            </p:extLst>
          </p:nvPr>
        </p:nvGraphicFramePr>
        <p:xfrm>
          <a:off x="827584" y="1556792"/>
          <a:ext cx="7488832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Документ" r:id="rId3" imgW="9619940" imgH="6543429" progId="Word.Document.12">
                  <p:embed/>
                </p:oleObj>
              </mc:Choice>
              <mc:Fallback>
                <p:oleObj name="Документ" r:id="rId3" imgW="9619940" imgH="654342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1556792"/>
                        <a:ext cx="7488832" cy="4896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424936" cy="10081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м.Острог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 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здобуття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слуху та тяжкими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порушеннями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791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419872" y="260648"/>
            <a:ext cx="3600400" cy="1080120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МЕРЕЖА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19672" y="1052737"/>
            <a:ext cx="6048672" cy="12128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КІЛЬКІСТЬ ЗДОБУВАЧІВ  ОСВІТИ У ЗАКЛАДІ - 205</a:t>
            </a:r>
            <a:b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8572" y="2336902"/>
            <a:ext cx="3904775" cy="153241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157 – учнів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8573" y="3999929"/>
            <a:ext cx="1880696" cy="457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кл.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77770" y="3984295"/>
            <a:ext cx="1872069" cy="457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кл.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8572" y="4490044"/>
            <a:ext cx="1869193" cy="13012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66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77768" y="4490044"/>
            <a:ext cx="1890267" cy="13012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91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учень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8573" y="5755940"/>
            <a:ext cx="1880696" cy="4354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489270" y="5791250"/>
            <a:ext cx="1860569" cy="4354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ТПМ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01849" y="2336903"/>
            <a:ext cx="4015012" cy="15061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48 – дошкільників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498340" y="3984295"/>
            <a:ext cx="1872069" cy="457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гр.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518910" y="3966517"/>
            <a:ext cx="1980806" cy="457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гр.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516538" y="4454734"/>
            <a:ext cx="1853872" cy="13012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 algn="ctr"/>
            <a:r>
              <a:rPr lang="uk-UA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</a:t>
            </a:r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518911" y="4457129"/>
            <a:ext cx="1980806" cy="13012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  <a:p>
            <a:pPr algn="ctr"/>
            <a:r>
              <a:rPr lang="uk-UA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вихов</a:t>
            </a:r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16535" y="5791250"/>
            <a:ext cx="1853874" cy="4354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518909" y="5791250"/>
            <a:ext cx="1980807" cy="4354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ТПМ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463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D9C31-7352-43F8-9111-6B6094F3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7" y="260648"/>
            <a:ext cx="7058744" cy="1296144"/>
          </a:xfrm>
        </p:spPr>
        <p:txBody>
          <a:bodyPr>
            <a:normAutofit/>
          </a:bodyPr>
          <a:lstStyle/>
          <a:p>
            <a:pPr algn="ctr"/>
            <a:r>
              <a:rPr kumimoji="0" lang="uk-UA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 здобувачів освіти за місцем проживання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41B1865F-85C8-4FDA-8A9E-687531944EC5}"/>
              </a:ext>
            </a:extLst>
          </p:cNvPr>
          <p:cNvSpPr/>
          <p:nvPr/>
        </p:nvSpPr>
        <p:spPr>
          <a:xfrm>
            <a:off x="1236108" y="2324409"/>
            <a:ext cx="3335892" cy="1769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Рівненська обл.</a:t>
            </a: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021DCF83-7710-41C7-9E7A-9402D8F89BCD}"/>
              </a:ext>
            </a:extLst>
          </p:cNvPr>
          <p:cNvSpPr/>
          <p:nvPr/>
        </p:nvSpPr>
        <p:spPr>
          <a:xfrm>
            <a:off x="6177593" y="2324409"/>
            <a:ext cx="810304" cy="26774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Тернопльська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обл.</a:t>
            </a:r>
            <a:endParaRPr lang="uk-UA" sz="2000" dirty="0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8B3F8A75-335D-4BE8-B857-61F8E611BE3C}"/>
              </a:ext>
            </a:extLst>
          </p:cNvPr>
          <p:cNvSpPr/>
          <p:nvPr/>
        </p:nvSpPr>
        <p:spPr>
          <a:xfrm>
            <a:off x="1236108" y="4244814"/>
            <a:ext cx="1887570" cy="7300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Острозька ТГ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F7994A79-2EB9-4E36-9FA9-341F80244B98}"/>
              </a:ext>
            </a:extLst>
          </p:cNvPr>
          <p:cNvSpPr/>
          <p:nvPr/>
        </p:nvSpPr>
        <p:spPr>
          <a:xfrm>
            <a:off x="3254379" y="4248084"/>
            <a:ext cx="1286473" cy="7411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Інші ТГ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1687C20B-F5FA-4EF5-BEF2-9846585C86C7}"/>
              </a:ext>
            </a:extLst>
          </p:cNvPr>
          <p:cNvSpPr/>
          <p:nvPr/>
        </p:nvSpPr>
        <p:spPr>
          <a:xfrm rot="16200000">
            <a:off x="4059154" y="3251692"/>
            <a:ext cx="2664871" cy="8103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Хмельницька обл.</a:t>
            </a: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A325AA85-A3EF-45C3-A2A2-190C317C5858}"/>
              </a:ext>
            </a:extLst>
          </p:cNvPr>
          <p:cNvSpPr/>
          <p:nvPr/>
        </p:nvSpPr>
        <p:spPr>
          <a:xfrm rot="16200000">
            <a:off x="6435176" y="3258159"/>
            <a:ext cx="2677450" cy="8103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Волинська обл.</a:t>
            </a: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751C2985-954E-4747-A92B-DB6756F4D589}"/>
              </a:ext>
            </a:extLst>
          </p:cNvPr>
          <p:cNvSpPr/>
          <p:nvPr/>
        </p:nvSpPr>
        <p:spPr>
          <a:xfrm>
            <a:off x="1278260" y="5125726"/>
            <a:ext cx="1781572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109</a:t>
            </a:r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236AB5EE-D4FE-42A0-ADA1-4FB69145CABD}"/>
              </a:ext>
            </a:extLst>
          </p:cNvPr>
          <p:cNvSpPr/>
          <p:nvPr/>
        </p:nvSpPr>
        <p:spPr>
          <a:xfrm>
            <a:off x="3236014" y="5125726"/>
            <a:ext cx="1286473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67</a:t>
            </a:r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68A2499C-4B66-4757-9670-45C6E41132B6}"/>
              </a:ext>
            </a:extLst>
          </p:cNvPr>
          <p:cNvSpPr/>
          <p:nvPr/>
        </p:nvSpPr>
        <p:spPr>
          <a:xfrm>
            <a:off x="4986436" y="5125726"/>
            <a:ext cx="810307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3179037B-3191-4D00-B309-020AFEB425F0}"/>
              </a:ext>
            </a:extLst>
          </p:cNvPr>
          <p:cNvSpPr/>
          <p:nvPr/>
        </p:nvSpPr>
        <p:spPr>
          <a:xfrm>
            <a:off x="6177590" y="5125726"/>
            <a:ext cx="810307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DE9B1B12-6C59-4913-93C3-0D59E06ECD37}"/>
              </a:ext>
            </a:extLst>
          </p:cNvPr>
          <p:cNvSpPr/>
          <p:nvPr/>
        </p:nvSpPr>
        <p:spPr>
          <a:xfrm>
            <a:off x="7368748" y="5099669"/>
            <a:ext cx="810307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50208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188641"/>
            <a:ext cx="6589199" cy="720080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idx="1"/>
          </p:nvPr>
        </p:nvSpPr>
        <p:spPr>
          <a:xfrm>
            <a:off x="1475656" y="908722"/>
            <a:ext cx="7272808" cy="5760638"/>
          </a:xfrm>
        </p:spPr>
        <p:txBody>
          <a:bodyPr>
            <a:normAutofit fontScale="40000" lnSpcReduction="20000"/>
          </a:bodyPr>
          <a:lstStyle/>
          <a:p>
            <a:pPr marL="114300" indent="0">
              <a:buNone/>
            </a:pPr>
            <a:r>
              <a:rPr lang="uk-UA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Напрями співпраці школи та громади  </a:t>
            </a:r>
            <a:r>
              <a:rPr lang="uk-UA" sz="2900" dirty="0"/>
              <a:t>: </a:t>
            </a:r>
          </a:p>
          <a:p>
            <a:r>
              <a:rPr lang="uk-UA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культурно-просвітницький</a:t>
            </a:r>
          </a:p>
          <a:p>
            <a:r>
              <a:rPr lang="uk-UA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інформаційно-просвітницький,  </a:t>
            </a:r>
          </a:p>
          <a:p>
            <a:r>
              <a:rPr lang="uk-UA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профорієнтаційний,</a:t>
            </a:r>
          </a:p>
          <a:p>
            <a:r>
              <a:rPr lang="uk-UA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фізкультурно-оздоровчий,</a:t>
            </a:r>
          </a:p>
          <a:p>
            <a:r>
              <a:rPr lang="uk-UA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екологічний  </a:t>
            </a:r>
          </a:p>
          <a:p>
            <a:pPr marL="0" indent="0">
              <a:buNone/>
            </a:pP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освіти одержує:</a:t>
            </a:r>
          </a:p>
          <a:p>
            <a:pPr marL="0" indent="0">
              <a:buNone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заохочення до громадської активності;</a:t>
            </a:r>
          </a:p>
          <a:p>
            <a:pPr marL="0" indent="0">
              <a:buNone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встановлення комунікації між закладом освіти та адресними групами;</a:t>
            </a:r>
          </a:p>
          <a:p>
            <a:pPr marL="0" indent="0">
              <a:buNone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додаткове фінансування в тому числі від міжнародних організацій;</a:t>
            </a:r>
          </a:p>
          <a:p>
            <a:pPr marL="0" indent="0">
              <a:buNone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зміцнення громадської довіри;</a:t>
            </a:r>
          </a:p>
          <a:p>
            <a:pPr marL="0" indent="0">
              <a:buNone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надання інформаційної підтримки через друковані органи;</a:t>
            </a:r>
          </a:p>
          <a:p>
            <a:pPr marL="0" indent="0">
              <a:buNone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поліпшення іміджу закладу освіти;</a:t>
            </a:r>
          </a:p>
          <a:p>
            <a:pPr marL="0" indent="0">
              <a:buNone/>
            </a:pP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Партнери, співпрацюючи зі школою, мають нагоду</a:t>
            </a: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користуватись інтелектуальним потенціалом освітян та їхнім професійним досвідом;</a:t>
            </a:r>
          </a:p>
          <a:p>
            <a:pPr marL="0" indent="0">
              <a:buNone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реалізувати власні плани, завдання;</a:t>
            </a:r>
          </a:p>
          <a:p>
            <a:pPr marL="0" indent="0">
              <a:buNone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популяризувати здобутки й напрацювання серед загалу;</a:t>
            </a:r>
          </a:p>
          <a:p>
            <a:pPr marL="0" indent="0">
              <a:buNone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розробка та реалізація громадських проектів;</a:t>
            </a:r>
          </a:p>
          <a:p>
            <a:pPr marL="0" indent="0">
              <a:buNone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доступність шкільних ресурсів для громади – спортивний зал, стадіон. 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09983056"/>
      </p:ext>
    </p:extLst>
  </p:cSld>
  <p:clrMapOvr>
    <a:masterClrMapping/>
  </p:clrMapOvr>
</p:sld>
</file>

<file path=ppt/theme/theme1.xml><?xml version="1.0" encoding="utf-8"?>
<a:theme xmlns:a="http://schemas.openxmlformats.org/drawingml/2006/main" name="Пасмо">
  <a:themeElements>
    <a:clrScheme name="Пасмо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Пасмо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смо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2263</TotalTime>
  <Words>2017</Words>
  <Application>Microsoft Office PowerPoint</Application>
  <PresentationFormat>Экран (4:3)</PresentationFormat>
  <Paragraphs>322</Paragraphs>
  <Slides>32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Arial</vt:lpstr>
      <vt:lpstr>Calibri</vt:lpstr>
      <vt:lpstr>Century Gothic</vt:lpstr>
      <vt:lpstr>Microsoft Sans Serif</vt:lpstr>
      <vt:lpstr>Symbol</vt:lpstr>
      <vt:lpstr>Times New Roman</vt:lpstr>
      <vt:lpstr>Wingdings</vt:lpstr>
      <vt:lpstr>Wingdings 3</vt:lpstr>
      <vt:lpstr>Пасмо</vt:lpstr>
      <vt:lpstr>Документ</vt:lpstr>
      <vt:lpstr>Презентация PowerPoint</vt:lpstr>
      <vt:lpstr>Презентация PowerPoint</vt:lpstr>
      <vt:lpstr>Презентация PowerPoint</vt:lpstr>
      <vt:lpstr>Цінності закладу</vt:lpstr>
      <vt:lpstr>Презентация PowerPoint</vt:lpstr>
      <vt:lpstr>Спеціальна школа в м.Острог  РОР забезпечує  реалізацію права на здобуття освіти дітей  з порушеннями слуху та тяжкими порушеннями мовлення</vt:lpstr>
      <vt:lpstr>МЕРЕЖА</vt:lpstr>
      <vt:lpstr>Розподіл здобувачів освіти за місцем проживання</vt:lpstr>
      <vt:lpstr>ПАРТНЕРСТВО</vt:lpstr>
      <vt:lpstr>Презентация PowerPoint</vt:lpstr>
      <vt:lpstr>Кадрове забезпечення</vt:lpstr>
      <vt:lpstr>Презентация PowerPoint</vt:lpstr>
      <vt:lpstr>Здобутки за поточний рік</vt:lpstr>
      <vt:lpstr>Професійне зростання педагогів  -   розвиток педагогіки партнерства  -   атестація педагогічних працівників -   педагогічні ради -   вивчення і впровадження педагогічного досвіду -   підвищення комп’ютерної грамотності  -   наставництво -   робота в творчих групах -   участь в конкурсах професійної майстерності -   підвищення кваліфікації  -  проходження фахових та тематичних курсів     при РОІППО, Український державний університет     ім. М.Драгоманова, на онлайн-платформах -  онлайн – курси на платформах EdEra, «Весеосвіта»,      «На Урок», Prometeheus»,  цифрові інструменти       Google для освіти   </vt:lpstr>
      <vt:lpstr>Презентация PowerPoint</vt:lpstr>
      <vt:lpstr>Корекційна робота</vt:lpstr>
      <vt:lpstr>Презентация PowerPoint</vt:lpstr>
      <vt:lpstr>Презентация PowerPoint</vt:lpstr>
      <vt:lpstr>Змістовне дозвілля</vt:lpstr>
      <vt:lpstr>ВОЛОНТЕРСТВО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SWOT - аналіз</vt:lpstr>
      <vt:lpstr>Презентация PowerPoint</vt:lpstr>
      <vt:lpstr>Презентация PowerPoint</vt:lpstr>
      <vt:lpstr>ШЛЯХИ РЕАЛІЗАЦІЇ ПРОГРАМИ РОЗВИТКУ ЗАКЛАДУ  </vt:lpstr>
      <vt:lpstr>Реалізація проєктів:  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comp</cp:lastModifiedBy>
  <cp:revision>182</cp:revision>
  <dcterms:created xsi:type="dcterms:W3CDTF">2023-11-03T10:15:58Z</dcterms:created>
  <dcterms:modified xsi:type="dcterms:W3CDTF">2024-09-17T11:37:30Z</dcterms:modified>
</cp:coreProperties>
</file>